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59" r:id="rId4"/>
    <p:sldId id="260" r:id="rId5"/>
    <p:sldId id="261" r:id="rId6"/>
    <p:sldId id="262" r:id="rId7"/>
    <p:sldId id="264" r:id="rId8"/>
    <p:sldId id="265" r:id="rId9"/>
    <p:sldId id="268" r:id="rId10"/>
    <p:sldId id="263" r:id="rId11"/>
    <p:sldId id="267" r:id="rId12"/>
    <p:sldId id="266"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2BBCB6-F8CA-4E20-861A-A4EB935ECE11}" v="23" dt="2023-11-25T13:40:39.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2" autoAdjust="0"/>
    <p:restoredTop sz="94660"/>
  </p:normalViewPr>
  <p:slideViewPr>
    <p:cSldViewPr snapToGrid="0">
      <p:cViewPr varScale="1">
        <p:scale>
          <a:sx n="59" d="100"/>
          <a:sy n="59" d="100"/>
        </p:scale>
        <p:origin x="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naanlakdawala301@gmail.com" userId="e8218a9409c424e5" providerId="LiveId" clId="{BB2BBCB6-F8CA-4E20-861A-A4EB935ECE11}"/>
    <pc:docChg chg="undo custSel addSld delSld modSld sldOrd">
      <pc:chgData name="adnaanlakdawala301@gmail.com" userId="e8218a9409c424e5" providerId="LiveId" clId="{BB2BBCB6-F8CA-4E20-861A-A4EB935ECE11}" dt="2023-11-25T13:59:12.095" v="2725"/>
      <pc:docMkLst>
        <pc:docMk/>
      </pc:docMkLst>
      <pc:sldChg chg="modSp mod">
        <pc:chgData name="adnaanlakdawala301@gmail.com" userId="e8218a9409c424e5" providerId="LiveId" clId="{BB2BBCB6-F8CA-4E20-861A-A4EB935ECE11}" dt="2023-11-25T13:57:10.817" v="2707" actId="20577"/>
        <pc:sldMkLst>
          <pc:docMk/>
          <pc:sldMk cId="3624616139" sldId="256"/>
        </pc:sldMkLst>
        <pc:spChg chg="mod">
          <ac:chgData name="adnaanlakdawala301@gmail.com" userId="e8218a9409c424e5" providerId="LiveId" clId="{BB2BBCB6-F8CA-4E20-861A-A4EB935ECE11}" dt="2023-11-25T13:51:39.682" v="2523" actId="14100"/>
          <ac:spMkLst>
            <pc:docMk/>
            <pc:sldMk cId="3624616139" sldId="256"/>
            <ac:spMk id="2" creationId="{86460A75-79B2-658F-3538-45B9FF847B93}"/>
          </ac:spMkLst>
        </pc:spChg>
        <pc:spChg chg="mod">
          <ac:chgData name="adnaanlakdawala301@gmail.com" userId="e8218a9409c424e5" providerId="LiveId" clId="{BB2BBCB6-F8CA-4E20-861A-A4EB935ECE11}" dt="2023-11-25T13:57:10.817" v="2707" actId="20577"/>
          <ac:spMkLst>
            <pc:docMk/>
            <pc:sldMk cId="3624616139" sldId="256"/>
            <ac:spMk id="3" creationId="{6E2B3D70-B367-FF99-DA1C-73910985D26C}"/>
          </ac:spMkLst>
        </pc:spChg>
      </pc:sldChg>
      <pc:sldChg chg="del">
        <pc:chgData name="adnaanlakdawala301@gmail.com" userId="e8218a9409c424e5" providerId="LiveId" clId="{BB2BBCB6-F8CA-4E20-861A-A4EB935ECE11}" dt="2023-11-25T12:32:07.118" v="411" actId="2696"/>
        <pc:sldMkLst>
          <pc:docMk/>
          <pc:sldMk cId="1784948599" sldId="257"/>
        </pc:sldMkLst>
      </pc:sldChg>
      <pc:sldChg chg="modSp add del mod">
        <pc:chgData name="adnaanlakdawala301@gmail.com" userId="e8218a9409c424e5" providerId="LiveId" clId="{BB2BBCB6-F8CA-4E20-861A-A4EB935ECE11}" dt="2023-11-25T13:44:33.634" v="2479" actId="255"/>
        <pc:sldMkLst>
          <pc:docMk/>
          <pc:sldMk cId="2657759742" sldId="258"/>
        </pc:sldMkLst>
        <pc:spChg chg="mod">
          <ac:chgData name="adnaanlakdawala301@gmail.com" userId="e8218a9409c424e5" providerId="LiveId" clId="{BB2BBCB6-F8CA-4E20-861A-A4EB935ECE11}" dt="2023-11-25T13:43:12.953" v="2456" actId="2711"/>
          <ac:spMkLst>
            <pc:docMk/>
            <pc:sldMk cId="2657759742" sldId="258"/>
            <ac:spMk id="2" creationId="{B2927968-9064-F957-8F21-6483E60486E6}"/>
          </ac:spMkLst>
        </pc:spChg>
        <pc:spChg chg="mod">
          <ac:chgData name="adnaanlakdawala301@gmail.com" userId="e8218a9409c424e5" providerId="LiveId" clId="{BB2BBCB6-F8CA-4E20-861A-A4EB935ECE11}" dt="2023-11-25T13:44:33.634" v="2479" actId="255"/>
          <ac:spMkLst>
            <pc:docMk/>
            <pc:sldMk cId="2657759742" sldId="258"/>
            <ac:spMk id="3" creationId="{1DE6AFCD-3197-F452-CA2B-9A867D263F35}"/>
          </ac:spMkLst>
        </pc:spChg>
      </pc:sldChg>
      <pc:sldChg chg="modSp add del mod">
        <pc:chgData name="adnaanlakdawala301@gmail.com" userId="e8218a9409c424e5" providerId="LiveId" clId="{BB2BBCB6-F8CA-4E20-861A-A4EB935ECE11}" dt="2023-11-25T13:45:10.867" v="2483" actId="255"/>
        <pc:sldMkLst>
          <pc:docMk/>
          <pc:sldMk cId="2874204934" sldId="259"/>
        </pc:sldMkLst>
        <pc:spChg chg="mod">
          <ac:chgData name="adnaanlakdawala301@gmail.com" userId="e8218a9409c424e5" providerId="LiveId" clId="{BB2BBCB6-F8CA-4E20-861A-A4EB935ECE11}" dt="2023-11-25T13:44:48.104" v="2480" actId="2711"/>
          <ac:spMkLst>
            <pc:docMk/>
            <pc:sldMk cId="2874204934" sldId="259"/>
            <ac:spMk id="2" creationId="{AAC964FF-7A4C-CC7C-323A-2B00AF39E0F5}"/>
          </ac:spMkLst>
        </pc:spChg>
        <pc:spChg chg="mod">
          <ac:chgData name="adnaanlakdawala301@gmail.com" userId="e8218a9409c424e5" providerId="LiveId" clId="{BB2BBCB6-F8CA-4E20-861A-A4EB935ECE11}" dt="2023-11-25T13:45:10.867" v="2483" actId="255"/>
          <ac:spMkLst>
            <pc:docMk/>
            <pc:sldMk cId="2874204934" sldId="259"/>
            <ac:spMk id="3" creationId="{3501B851-7CD0-C9BD-2551-F3CB2F00A72F}"/>
          </ac:spMkLst>
        </pc:spChg>
      </pc:sldChg>
      <pc:sldChg chg="modSp new mod">
        <pc:chgData name="adnaanlakdawala301@gmail.com" userId="e8218a9409c424e5" providerId="LiveId" clId="{BB2BBCB6-F8CA-4E20-861A-A4EB935ECE11}" dt="2023-11-25T13:46:01.580" v="2487" actId="255"/>
        <pc:sldMkLst>
          <pc:docMk/>
          <pc:sldMk cId="2676052678" sldId="260"/>
        </pc:sldMkLst>
        <pc:spChg chg="mod">
          <ac:chgData name="adnaanlakdawala301@gmail.com" userId="e8218a9409c424e5" providerId="LiveId" clId="{BB2BBCB6-F8CA-4E20-861A-A4EB935ECE11}" dt="2023-11-25T13:45:31.177" v="2484" actId="2711"/>
          <ac:spMkLst>
            <pc:docMk/>
            <pc:sldMk cId="2676052678" sldId="260"/>
            <ac:spMk id="2" creationId="{E89C4DD2-5BA0-4DF3-EADB-B572C3E64819}"/>
          </ac:spMkLst>
        </pc:spChg>
        <pc:spChg chg="mod">
          <ac:chgData name="adnaanlakdawala301@gmail.com" userId="e8218a9409c424e5" providerId="LiveId" clId="{BB2BBCB6-F8CA-4E20-861A-A4EB935ECE11}" dt="2023-11-25T13:46:01.580" v="2487" actId="255"/>
          <ac:spMkLst>
            <pc:docMk/>
            <pc:sldMk cId="2676052678" sldId="260"/>
            <ac:spMk id="3" creationId="{8C3F0FD2-6D7D-1C20-7F01-E9194EB5518A}"/>
          </ac:spMkLst>
        </pc:spChg>
      </pc:sldChg>
      <pc:sldChg chg="addSp delSp modSp new del mod">
        <pc:chgData name="adnaanlakdawala301@gmail.com" userId="e8218a9409c424e5" providerId="LiveId" clId="{BB2BBCB6-F8CA-4E20-861A-A4EB935ECE11}" dt="2023-11-25T12:40:44.379" v="416" actId="2696"/>
        <pc:sldMkLst>
          <pc:docMk/>
          <pc:sldMk cId="1020774178" sldId="261"/>
        </pc:sldMkLst>
        <pc:spChg chg="del">
          <ac:chgData name="adnaanlakdawala301@gmail.com" userId="e8218a9409c424e5" providerId="LiveId" clId="{BB2BBCB6-F8CA-4E20-861A-A4EB935ECE11}" dt="2023-11-25T12:40:09.457" v="412" actId="931"/>
          <ac:spMkLst>
            <pc:docMk/>
            <pc:sldMk cId="1020774178" sldId="261"/>
            <ac:spMk id="3" creationId="{AFBAE217-C14F-C6B9-7724-3358C357813D}"/>
          </ac:spMkLst>
        </pc:spChg>
        <pc:picChg chg="add mod">
          <ac:chgData name="adnaanlakdawala301@gmail.com" userId="e8218a9409c424e5" providerId="LiveId" clId="{BB2BBCB6-F8CA-4E20-861A-A4EB935ECE11}" dt="2023-11-25T12:40:15.974" v="415" actId="1076"/>
          <ac:picMkLst>
            <pc:docMk/>
            <pc:sldMk cId="1020774178" sldId="261"/>
            <ac:picMk id="5" creationId="{829EF0E6-E24C-CB74-821E-DFA15321F5FF}"/>
          </ac:picMkLst>
        </pc:picChg>
      </pc:sldChg>
      <pc:sldChg chg="addSp delSp modSp new mod modClrScheme chgLayout">
        <pc:chgData name="adnaanlakdawala301@gmail.com" userId="e8218a9409c424e5" providerId="LiveId" clId="{BB2BBCB6-F8CA-4E20-861A-A4EB935ECE11}" dt="2023-11-25T13:46:50.741" v="2491" actId="255"/>
        <pc:sldMkLst>
          <pc:docMk/>
          <pc:sldMk cId="2920961955" sldId="261"/>
        </pc:sldMkLst>
        <pc:spChg chg="mod ord">
          <ac:chgData name="adnaanlakdawala301@gmail.com" userId="e8218a9409c424e5" providerId="LiveId" clId="{BB2BBCB6-F8CA-4E20-861A-A4EB935ECE11}" dt="2023-11-25T13:46:50.741" v="2491" actId="255"/>
          <ac:spMkLst>
            <pc:docMk/>
            <pc:sldMk cId="2920961955" sldId="261"/>
            <ac:spMk id="2" creationId="{6E057FC3-1921-5432-21C9-1F8559FD8C71}"/>
          </ac:spMkLst>
        </pc:spChg>
        <pc:spChg chg="del">
          <ac:chgData name="adnaanlakdawala301@gmail.com" userId="e8218a9409c424e5" providerId="LiveId" clId="{BB2BBCB6-F8CA-4E20-861A-A4EB935ECE11}" dt="2023-11-25T12:42:34.997" v="418" actId="931"/>
          <ac:spMkLst>
            <pc:docMk/>
            <pc:sldMk cId="2920961955" sldId="261"/>
            <ac:spMk id="3" creationId="{01B4A92D-EF31-BD8E-2F74-19F2F7CC0BF6}"/>
          </ac:spMkLst>
        </pc:spChg>
        <pc:picChg chg="add mod ord">
          <ac:chgData name="adnaanlakdawala301@gmail.com" userId="e8218a9409c424e5" providerId="LiveId" clId="{BB2BBCB6-F8CA-4E20-861A-A4EB935ECE11}" dt="2023-11-25T12:48:13.669" v="559" actId="1076"/>
          <ac:picMkLst>
            <pc:docMk/>
            <pc:sldMk cId="2920961955" sldId="261"/>
            <ac:picMk id="5" creationId="{0FEEAFAB-9346-7D76-E4B5-E14E179041B6}"/>
          </ac:picMkLst>
        </pc:picChg>
      </pc:sldChg>
      <pc:sldChg chg="addSp delSp modSp new mod ord">
        <pc:chgData name="adnaanlakdawala301@gmail.com" userId="e8218a9409c424e5" providerId="LiveId" clId="{BB2BBCB6-F8CA-4E20-861A-A4EB935ECE11}" dt="2023-11-25T13:58:24.340" v="2717"/>
        <pc:sldMkLst>
          <pc:docMk/>
          <pc:sldMk cId="3786306805" sldId="262"/>
        </pc:sldMkLst>
        <pc:spChg chg="mod">
          <ac:chgData name="adnaanlakdawala301@gmail.com" userId="e8218a9409c424e5" providerId="LiveId" clId="{BB2BBCB6-F8CA-4E20-861A-A4EB935ECE11}" dt="2023-11-25T13:47:17.672" v="2493" actId="2711"/>
          <ac:spMkLst>
            <pc:docMk/>
            <pc:sldMk cId="3786306805" sldId="262"/>
            <ac:spMk id="2" creationId="{C78F3C01-626E-BFA3-896A-7AD0E4EC87EF}"/>
          </ac:spMkLst>
        </pc:spChg>
        <pc:spChg chg="del">
          <ac:chgData name="adnaanlakdawala301@gmail.com" userId="e8218a9409c424e5" providerId="LiveId" clId="{BB2BBCB6-F8CA-4E20-861A-A4EB935ECE11}" dt="2023-11-25T12:50:22.279" v="614" actId="931"/>
          <ac:spMkLst>
            <pc:docMk/>
            <pc:sldMk cId="3786306805" sldId="262"/>
            <ac:spMk id="3" creationId="{FE60ABD9-CBEA-E58D-FEE2-730E871AB80B}"/>
          </ac:spMkLst>
        </pc:spChg>
        <pc:picChg chg="add mod">
          <ac:chgData name="adnaanlakdawala301@gmail.com" userId="e8218a9409c424e5" providerId="LiveId" clId="{BB2BBCB6-F8CA-4E20-861A-A4EB935ECE11}" dt="2023-11-25T12:58:12.157" v="771" actId="14100"/>
          <ac:picMkLst>
            <pc:docMk/>
            <pc:sldMk cId="3786306805" sldId="262"/>
            <ac:picMk id="5" creationId="{2BF50AAA-84C5-EFF6-6E12-56F9905D311D}"/>
          </ac:picMkLst>
        </pc:picChg>
      </pc:sldChg>
      <pc:sldChg chg="addSp delSp modSp new mod ord">
        <pc:chgData name="adnaanlakdawala301@gmail.com" userId="e8218a9409c424e5" providerId="LiveId" clId="{BB2BBCB6-F8CA-4E20-861A-A4EB935ECE11}" dt="2023-11-25T13:57:34.461" v="2709"/>
        <pc:sldMkLst>
          <pc:docMk/>
          <pc:sldMk cId="86807556" sldId="263"/>
        </pc:sldMkLst>
        <pc:spChg chg="mod">
          <ac:chgData name="adnaanlakdawala301@gmail.com" userId="e8218a9409c424e5" providerId="LiveId" clId="{BB2BBCB6-F8CA-4E20-861A-A4EB935ECE11}" dt="2023-11-25T13:48:05.756" v="2498" actId="255"/>
          <ac:spMkLst>
            <pc:docMk/>
            <pc:sldMk cId="86807556" sldId="263"/>
            <ac:spMk id="2" creationId="{6A39DA89-E869-DD9D-6F18-722101090123}"/>
          </ac:spMkLst>
        </pc:spChg>
        <pc:spChg chg="del">
          <ac:chgData name="adnaanlakdawala301@gmail.com" userId="e8218a9409c424e5" providerId="LiveId" clId="{BB2BBCB6-F8CA-4E20-861A-A4EB935ECE11}" dt="2023-11-25T12:58:35.740" v="773" actId="931"/>
          <ac:spMkLst>
            <pc:docMk/>
            <pc:sldMk cId="86807556" sldId="263"/>
            <ac:spMk id="3" creationId="{B28E60B7-B227-44A4-A112-24D50DAF24C5}"/>
          </ac:spMkLst>
        </pc:spChg>
        <pc:spChg chg="add del mod">
          <ac:chgData name="adnaanlakdawala301@gmail.com" userId="e8218a9409c424e5" providerId="LiveId" clId="{BB2BBCB6-F8CA-4E20-861A-A4EB935ECE11}" dt="2023-11-25T12:59:25.470" v="777" actId="931"/>
          <ac:spMkLst>
            <pc:docMk/>
            <pc:sldMk cId="86807556" sldId="263"/>
            <ac:spMk id="7" creationId="{1CBC6B90-5AF1-EA1C-BACA-EEA527453B2E}"/>
          </ac:spMkLst>
        </pc:spChg>
        <pc:spChg chg="add del mod">
          <ac:chgData name="adnaanlakdawala301@gmail.com" userId="e8218a9409c424e5" providerId="LiveId" clId="{BB2BBCB6-F8CA-4E20-861A-A4EB935ECE11}" dt="2023-11-25T13:00:40.867" v="783" actId="931"/>
          <ac:spMkLst>
            <pc:docMk/>
            <pc:sldMk cId="86807556" sldId="263"/>
            <ac:spMk id="11" creationId="{679C738C-C102-6D86-8C74-7D2122498DC3}"/>
          </ac:spMkLst>
        </pc:spChg>
        <pc:spChg chg="add del mod">
          <ac:chgData name="adnaanlakdawala301@gmail.com" userId="e8218a9409c424e5" providerId="LiveId" clId="{BB2BBCB6-F8CA-4E20-861A-A4EB935ECE11}" dt="2023-11-25T13:01:09.629" v="787" actId="931"/>
          <ac:spMkLst>
            <pc:docMk/>
            <pc:sldMk cId="86807556" sldId="263"/>
            <ac:spMk id="15" creationId="{C4AA5785-7B02-ABC3-E825-D31C87020BE3}"/>
          </ac:spMkLst>
        </pc:spChg>
        <pc:picChg chg="add del mod">
          <ac:chgData name="adnaanlakdawala301@gmail.com" userId="e8218a9409c424e5" providerId="LiveId" clId="{BB2BBCB6-F8CA-4E20-861A-A4EB935ECE11}" dt="2023-11-25T12:59:01.617" v="776" actId="21"/>
          <ac:picMkLst>
            <pc:docMk/>
            <pc:sldMk cId="86807556" sldId="263"/>
            <ac:picMk id="5" creationId="{94E044BA-2816-06C8-A83D-FF6243DBDDA0}"/>
          </ac:picMkLst>
        </pc:picChg>
        <pc:picChg chg="add del mod">
          <ac:chgData name="adnaanlakdawala301@gmail.com" userId="e8218a9409c424e5" providerId="LiveId" clId="{BB2BBCB6-F8CA-4E20-861A-A4EB935ECE11}" dt="2023-11-25T12:59:42.364" v="782" actId="21"/>
          <ac:picMkLst>
            <pc:docMk/>
            <pc:sldMk cId="86807556" sldId="263"/>
            <ac:picMk id="9" creationId="{808E081C-BE5B-3955-6FF2-C1C489375E0A}"/>
          </ac:picMkLst>
        </pc:picChg>
        <pc:picChg chg="add del mod">
          <ac:chgData name="adnaanlakdawala301@gmail.com" userId="e8218a9409c424e5" providerId="LiveId" clId="{BB2BBCB6-F8CA-4E20-861A-A4EB935ECE11}" dt="2023-11-25T13:00:47.702" v="786" actId="21"/>
          <ac:picMkLst>
            <pc:docMk/>
            <pc:sldMk cId="86807556" sldId="263"/>
            <ac:picMk id="13" creationId="{6F73B6E3-BD15-5B3B-5DFD-F2EC3C80F721}"/>
          </ac:picMkLst>
        </pc:picChg>
        <pc:picChg chg="add mod">
          <ac:chgData name="adnaanlakdawala301@gmail.com" userId="e8218a9409c424e5" providerId="LiveId" clId="{BB2BBCB6-F8CA-4E20-861A-A4EB935ECE11}" dt="2023-11-25T13:06:29.650" v="964" actId="14100"/>
          <ac:picMkLst>
            <pc:docMk/>
            <pc:sldMk cId="86807556" sldId="263"/>
            <ac:picMk id="17" creationId="{BA1F50CD-B395-BCAC-463C-73CE2F886888}"/>
          </ac:picMkLst>
        </pc:picChg>
      </pc:sldChg>
      <pc:sldChg chg="addSp delSp modSp new mod ord">
        <pc:chgData name="adnaanlakdawala301@gmail.com" userId="e8218a9409c424e5" providerId="LiveId" clId="{BB2BBCB6-F8CA-4E20-861A-A4EB935ECE11}" dt="2023-11-25T13:58:31.787" v="2719"/>
        <pc:sldMkLst>
          <pc:docMk/>
          <pc:sldMk cId="3727432201" sldId="264"/>
        </pc:sldMkLst>
        <pc:spChg chg="mod">
          <ac:chgData name="adnaanlakdawala301@gmail.com" userId="e8218a9409c424e5" providerId="LiveId" clId="{BB2BBCB6-F8CA-4E20-861A-A4EB935ECE11}" dt="2023-11-25T13:48:39.391" v="2503" actId="14100"/>
          <ac:spMkLst>
            <pc:docMk/>
            <pc:sldMk cId="3727432201" sldId="264"/>
            <ac:spMk id="2" creationId="{96E40A60-4D82-1F9E-3947-BDF5B2A3E0AE}"/>
          </ac:spMkLst>
        </pc:spChg>
        <pc:spChg chg="del">
          <ac:chgData name="adnaanlakdawala301@gmail.com" userId="e8218a9409c424e5" providerId="LiveId" clId="{BB2BBCB6-F8CA-4E20-861A-A4EB935ECE11}" dt="2023-11-25T13:08:24.492" v="1088" actId="931"/>
          <ac:spMkLst>
            <pc:docMk/>
            <pc:sldMk cId="3727432201" sldId="264"/>
            <ac:spMk id="3" creationId="{FDFF2D50-9F94-545D-6B7F-A4BEE6E81FB1}"/>
          </ac:spMkLst>
        </pc:spChg>
        <pc:picChg chg="add mod">
          <ac:chgData name="adnaanlakdawala301@gmail.com" userId="e8218a9409c424e5" providerId="LiveId" clId="{BB2BBCB6-F8CA-4E20-861A-A4EB935ECE11}" dt="2023-11-25T13:11:08.569" v="1202" actId="14100"/>
          <ac:picMkLst>
            <pc:docMk/>
            <pc:sldMk cId="3727432201" sldId="264"/>
            <ac:picMk id="5" creationId="{6BACC9BE-5E0C-D0DB-1465-64F9B93D668F}"/>
          </ac:picMkLst>
        </pc:picChg>
      </pc:sldChg>
      <pc:sldChg chg="addSp delSp modSp new mod ord">
        <pc:chgData name="adnaanlakdawala301@gmail.com" userId="e8218a9409c424e5" providerId="LiveId" clId="{BB2BBCB6-F8CA-4E20-861A-A4EB935ECE11}" dt="2023-11-25T13:58:39.146" v="2721"/>
        <pc:sldMkLst>
          <pc:docMk/>
          <pc:sldMk cId="555194746" sldId="265"/>
        </pc:sldMkLst>
        <pc:spChg chg="mod">
          <ac:chgData name="adnaanlakdawala301@gmail.com" userId="e8218a9409c424e5" providerId="LiveId" clId="{BB2BBCB6-F8CA-4E20-861A-A4EB935ECE11}" dt="2023-11-25T13:49:28.171" v="2506" actId="255"/>
          <ac:spMkLst>
            <pc:docMk/>
            <pc:sldMk cId="555194746" sldId="265"/>
            <ac:spMk id="2" creationId="{A283E524-44DC-E065-C127-F99597F25918}"/>
          </ac:spMkLst>
        </pc:spChg>
        <pc:spChg chg="del">
          <ac:chgData name="adnaanlakdawala301@gmail.com" userId="e8218a9409c424e5" providerId="LiveId" clId="{BB2BBCB6-F8CA-4E20-861A-A4EB935ECE11}" dt="2023-11-25T13:12:22.164" v="1268" actId="931"/>
          <ac:spMkLst>
            <pc:docMk/>
            <pc:sldMk cId="555194746" sldId="265"/>
            <ac:spMk id="3" creationId="{B986E708-62C9-C3D0-7197-8982F73AC877}"/>
          </ac:spMkLst>
        </pc:spChg>
        <pc:picChg chg="add mod">
          <ac:chgData name="adnaanlakdawala301@gmail.com" userId="e8218a9409c424e5" providerId="LiveId" clId="{BB2BBCB6-F8CA-4E20-861A-A4EB935ECE11}" dt="2023-11-25T13:13:53.501" v="1276" actId="1076"/>
          <ac:picMkLst>
            <pc:docMk/>
            <pc:sldMk cId="555194746" sldId="265"/>
            <ac:picMk id="5" creationId="{C8F43D16-8ED4-F07F-CFDF-AD25606E4D13}"/>
          </ac:picMkLst>
        </pc:picChg>
      </pc:sldChg>
      <pc:sldChg chg="addSp delSp modSp new mod">
        <pc:chgData name="adnaanlakdawala301@gmail.com" userId="e8218a9409c424e5" providerId="LiveId" clId="{BB2BBCB6-F8CA-4E20-861A-A4EB935ECE11}" dt="2023-11-25T13:49:59.809" v="2511" actId="255"/>
        <pc:sldMkLst>
          <pc:docMk/>
          <pc:sldMk cId="1024603687" sldId="266"/>
        </pc:sldMkLst>
        <pc:spChg chg="add del mod">
          <ac:chgData name="adnaanlakdawala301@gmail.com" userId="e8218a9409c424e5" providerId="LiveId" clId="{BB2BBCB6-F8CA-4E20-861A-A4EB935ECE11}" dt="2023-11-25T13:49:59.809" v="2511" actId="255"/>
          <ac:spMkLst>
            <pc:docMk/>
            <pc:sldMk cId="1024603687" sldId="266"/>
            <ac:spMk id="2" creationId="{A053E597-F13C-3DC4-32E9-AAB68CDF964C}"/>
          </ac:spMkLst>
        </pc:spChg>
        <pc:spChg chg="del">
          <ac:chgData name="adnaanlakdawala301@gmail.com" userId="e8218a9409c424e5" providerId="LiveId" clId="{BB2BBCB6-F8CA-4E20-861A-A4EB935ECE11}" dt="2023-11-25T13:16:40.126" v="1473" actId="931"/>
          <ac:spMkLst>
            <pc:docMk/>
            <pc:sldMk cId="1024603687" sldId="266"/>
            <ac:spMk id="3" creationId="{4611C4CD-8575-085C-81AC-5C401995A9DF}"/>
          </ac:spMkLst>
        </pc:spChg>
        <pc:picChg chg="add mod">
          <ac:chgData name="adnaanlakdawala301@gmail.com" userId="e8218a9409c424e5" providerId="LiveId" clId="{BB2BBCB6-F8CA-4E20-861A-A4EB935ECE11}" dt="2023-11-25T13:17:28.867" v="1480" actId="1076"/>
          <ac:picMkLst>
            <pc:docMk/>
            <pc:sldMk cId="1024603687" sldId="266"/>
            <ac:picMk id="5" creationId="{E3C0F286-2781-4B5E-5EE5-7212C22BD305}"/>
          </ac:picMkLst>
        </pc:picChg>
      </pc:sldChg>
      <pc:sldChg chg="addSp delSp modSp new mod ord">
        <pc:chgData name="adnaanlakdawala301@gmail.com" userId="e8218a9409c424e5" providerId="LiveId" clId="{BB2BBCB6-F8CA-4E20-861A-A4EB935ECE11}" dt="2023-11-25T13:59:12.095" v="2725"/>
        <pc:sldMkLst>
          <pc:docMk/>
          <pc:sldMk cId="2379625629" sldId="267"/>
        </pc:sldMkLst>
        <pc:spChg chg="mod">
          <ac:chgData name="adnaanlakdawala301@gmail.com" userId="e8218a9409c424e5" providerId="LiveId" clId="{BB2BBCB6-F8CA-4E20-861A-A4EB935ECE11}" dt="2023-11-25T13:50:30.402" v="2515" actId="2711"/>
          <ac:spMkLst>
            <pc:docMk/>
            <pc:sldMk cId="2379625629" sldId="267"/>
            <ac:spMk id="2" creationId="{51E0601C-1223-D311-2E6D-87ACF6515AD0}"/>
          </ac:spMkLst>
        </pc:spChg>
        <pc:spChg chg="del">
          <ac:chgData name="adnaanlakdawala301@gmail.com" userId="e8218a9409c424e5" providerId="LiveId" clId="{BB2BBCB6-F8CA-4E20-861A-A4EB935ECE11}" dt="2023-11-25T13:20:50.030" v="1600" actId="931"/>
          <ac:spMkLst>
            <pc:docMk/>
            <pc:sldMk cId="2379625629" sldId="267"/>
            <ac:spMk id="3" creationId="{94C8ABE7-02DE-3C2B-EC2E-090A2AF74335}"/>
          </ac:spMkLst>
        </pc:spChg>
        <pc:spChg chg="add del mod">
          <ac:chgData name="adnaanlakdawala301@gmail.com" userId="e8218a9409c424e5" providerId="LiveId" clId="{BB2BBCB6-F8CA-4E20-861A-A4EB935ECE11}" dt="2023-11-25T13:21:14.821" v="1604" actId="931"/>
          <ac:spMkLst>
            <pc:docMk/>
            <pc:sldMk cId="2379625629" sldId="267"/>
            <ac:spMk id="7" creationId="{A72503A0-1F68-247F-6D97-A6C038CB58A3}"/>
          </ac:spMkLst>
        </pc:spChg>
        <pc:spChg chg="add del mod">
          <ac:chgData name="adnaanlakdawala301@gmail.com" userId="e8218a9409c424e5" providerId="LiveId" clId="{BB2BBCB6-F8CA-4E20-861A-A4EB935ECE11}" dt="2023-11-25T13:21:44.896" v="1608" actId="931"/>
          <ac:spMkLst>
            <pc:docMk/>
            <pc:sldMk cId="2379625629" sldId="267"/>
            <ac:spMk id="11" creationId="{0607C8B9-4123-9683-5592-D60BFBC0BEAA}"/>
          </ac:spMkLst>
        </pc:spChg>
        <pc:picChg chg="add del mod">
          <ac:chgData name="adnaanlakdawala301@gmail.com" userId="e8218a9409c424e5" providerId="LiveId" clId="{BB2BBCB6-F8CA-4E20-861A-A4EB935ECE11}" dt="2023-11-25T13:20:57.125" v="1603" actId="21"/>
          <ac:picMkLst>
            <pc:docMk/>
            <pc:sldMk cId="2379625629" sldId="267"/>
            <ac:picMk id="5" creationId="{6CBBB27F-6082-8BEA-9978-E4BEEC6C46AC}"/>
          </ac:picMkLst>
        </pc:picChg>
        <pc:picChg chg="add del mod">
          <ac:chgData name="adnaanlakdawala301@gmail.com" userId="e8218a9409c424e5" providerId="LiveId" clId="{BB2BBCB6-F8CA-4E20-861A-A4EB935ECE11}" dt="2023-11-25T13:21:25.001" v="1607" actId="21"/>
          <ac:picMkLst>
            <pc:docMk/>
            <pc:sldMk cId="2379625629" sldId="267"/>
            <ac:picMk id="9" creationId="{BCCFA7B4-7A55-BD22-074A-F9C9800994F7}"/>
          </ac:picMkLst>
        </pc:picChg>
        <pc:picChg chg="add mod">
          <ac:chgData name="adnaanlakdawala301@gmail.com" userId="e8218a9409c424e5" providerId="LiveId" clId="{BB2BBCB6-F8CA-4E20-861A-A4EB935ECE11}" dt="2023-11-25T13:22:11.635" v="1617" actId="1076"/>
          <ac:picMkLst>
            <pc:docMk/>
            <pc:sldMk cId="2379625629" sldId="267"/>
            <ac:picMk id="13" creationId="{170273ED-F584-BEA2-FE34-76B76473F6C2}"/>
          </ac:picMkLst>
        </pc:picChg>
      </pc:sldChg>
      <pc:sldChg chg="addSp delSp modSp new mod ord">
        <pc:chgData name="adnaanlakdawala301@gmail.com" userId="e8218a9409c424e5" providerId="LiveId" clId="{BB2BBCB6-F8CA-4E20-861A-A4EB935ECE11}" dt="2023-11-25T13:59:01.654" v="2723"/>
        <pc:sldMkLst>
          <pc:docMk/>
          <pc:sldMk cId="680725858" sldId="268"/>
        </pc:sldMkLst>
        <pc:spChg chg="mod">
          <ac:chgData name="adnaanlakdawala301@gmail.com" userId="e8218a9409c424e5" providerId="LiveId" clId="{BB2BBCB6-F8CA-4E20-861A-A4EB935ECE11}" dt="2023-11-25T13:50:46.919" v="2517" actId="2711"/>
          <ac:spMkLst>
            <pc:docMk/>
            <pc:sldMk cId="680725858" sldId="268"/>
            <ac:spMk id="2" creationId="{B16E9896-E81A-E113-528F-94582AC92960}"/>
          </ac:spMkLst>
        </pc:spChg>
        <pc:spChg chg="del">
          <ac:chgData name="adnaanlakdawala301@gmail.com" userId="e8218a9409c424e5" providerId="LiveId" clId="{BB2BBCB6-F8CA-4E20-861A-A4EB935ECE11}" dt="2023-11-25T13:29:01.904" v="1832" actId="931"/>
          <ac:spMkLst>
            <pc:docMk/>
            <pc:sldMk cId="680725858" sldId="268"/>
            <ac:spMk id="3" creationId="{8F0A9085-A505-21D4-E8EF-AC111297E088}"/>
          </ac:spMkLst>
        </pc:spChg>
        <pc:picChg chg="add mod">
          <ac:chgData name="adnaanlakdawala301@gmail.com" userId="e8218a9409c424e5" providerId="LiveId" clId="{BB2BBCB6-F8CA-4E20-861A-A4EB935ECE11}" dt="2023-11-25T13:29:51.063" v="1842" actId="14100"/>
          <ac:picMkLst>
            <pc:docMk/>
            <pc:sldMk cId="680725858" sldId="268"/>
            <ac:picMk id="5" creationId="{EBEB6C81-C191-4E5D-9E9B-5D18E90A470B}"/>
          </ac:picMkLst>
        </pc:picChg>
      </pc:sldChg>
      <pc:sldChg chg="new del">
        <pc:chgData name="adnaanlakdawala301@gmail.com" userId="e8218a9409c424e5" providerId="LiveId" clId="{BB2BBCB6-F8CA-4E20-861A-A4EB935ECE11}" dt="2023-11-25T13:23:55.030" v="1676" actId="47"/>
        <pc:sldMkLst>
          <pc:docMk/>
          <pc:sldMk cId="918668031" sldId="268"/>
        </pc:sldMkLst>
      </pc:sldChg>
      <pc:sldChg chg="addSp delSp modSp new mod">
        <pc:chgData name="adnaanlakdawala301@gmail.com" userId="e8218a9409c424e5" providerId="LiveId" clId="{BB2BBCB6-F8CA-4E20-861A-A4EB935ECE11}" dt="2023-11-25T13:51:09.283" v="2520" actId="27636"/>
        <pc:sldMkLst>
          <pc:docMk/>
          <pc:sldMk cId="3090273210" sldId="269"/>
        </pc:sldMkLst>
        <pc:spChg chg="mod">
          <ac:chgData name="adnaanlakdawala301@gmail.com" userId="e8218a9409c424e5" providerId="LiveId" clId="{BB2BBCB6-F8CA-4E20-861A-A4EB935ECE11}" dt="2023-11-25T13:51:09.283" v="2520" actId="27636"/>
          <ac:spMkLst>
            <pc:docMk/>
            <pc:sldMk cId="3090273210" sldId="269"/>
            <ac:spMk id="2" creationId="{4F3BBE4A-4BB7-3C4E-A191-662908550CEC}"/>
          </ac:spMkLst>
        </pc:spChg>
        <pc:spChg chg="del">
          <ac:chgData name="adnaanlakdawala301@gmail.com" userId="e8218a9409c424e5" providerId="LiveId" clId="{BB2BBCB6-F8CA-4E20-861A-A4EB935ECE11}" dt="2023-11-25T13:32:09.670" v="1909" actId="931"/>
          <ac:spMkLst>
            <pc:docMk/>
            <pc:sldMk cId="3090273210" sldId="269"/>
            <ac:spMk id="3" creationId="{CCE61FA9-7802-BC10-5B90-D18629DFFB37}"/>
          </ac:spMkLst>
        </pc:spChg>
        <pc:spChg chg="add del mod">
          <ac:chgData name="adnaanlakdawala301@gmail.com" userId="e8218a9409c424e5" providerId="LiveId" clId="{BB2BBCB6-F8CA-4E20-861A-A4EB935ECE11}" dt="2023-11-25T13:33:30.512" v="1920" actId="931"/>
          <ac:spMkLst>
            <pc:docMk/>
            <pc:sldMk cId="3090273210" sldId="269"/>
            <ac:spMk id="7" creationId="{0428D0B3-2DF6-0826-1F84-291BAA0154AB}"/>
          </ac:spMkLst>
        </pc:spChg>
        <pc:picChg chg="add del mod">
          <ac:chgData name="adnaanlakdawala301@gmail.com" userId="e8218a9409c424e5" providerId="LiveId" clId="{BB2BBCB6-F8CA-4E20-861A-A4EB935ECE11}" dt="2023-11-25T13:32:46.914" v="1919" actId="21"/>
          <ac:picMkLst>
            <pc:docMk/>
            <pc:sldMk cId="3090273210" sldId="269"/>
            <ac:picMk id="5" creationId="{E5CBA4E3-70CA-6DFE-3AED-E8FF39691C39}"/>
          </ac:picMkLst>
        </pc:picChg>
        <pc:picChg chg="add mod">
          <ac:chgData name="adnaanlakdawala301@gmail.com" userId="e8218a9409c424e5" providerId="LiveId" clId="{BB2BBCB6-F8CA-4E20-861A-A4EB935ECE11}" dt="2023-11-25T13:33:34.052" v="1923" actId="1076"/>
          <ac:picMkLst>
            <pc:docMk/>
            <pc:sldMk cId="3090273210" sldId="269"/>
            <ac:picMk id="9" creationId="{558AE3C8-4DFB-9791-3EA2-3F6AED2130B8}"/>
          </ac:picMkLst>
        </pc:picChg>
      </pc:sldChg>
      <pc:sldChg chg="new del">
        <pc:chgData name="adnaanlakdawala301@gmail.com" userId="e8218a9409c424e5" providerId="LiveId" clId="{BB2BBCB6-F8CA-4E20-861A-A4EB935ECE11}" dt="2023-11-25T13:23:55.763" v="1677" actId="47"/>
        <pc:sldMkLst>
          <pc:docMk/>
          <pc:sldMk cId="4244724409" sldId="269"/>
        </pc:sldMkLst>
      </pc:sldChg>
      <pc:sldChg chg="new add del">
        <pc:chgData name="adnaanlakdawala301@gmail.com" userId="e8218a9409c424e5" providerId="LiveId" clId="{BB2BBCB6-F8CA-4E20-861A-A4EB935ECE11}" dt="2023-11-25T13:23:56.749" v="1678" actId="47"/>
        <pc:sldMkLst>
          <pc:docMk/>
          <pc:sldMk cId="4090540347" sldId="270"/>
        </pc:sldMkLst>
      </pc:sldChg>
    </pc:docChg>
  </pc:docChgLst>
  <pc:docChgLst>
    <pc:chgData name="919004352115" userId="e8218a9409c424e5" providerId="LiveId" clId="{BB2BBCB6-F8CA-4E20-861A-A4EB935ECE11}"/>
    <pc:docChg chg="custSel addSld modSld sldOrd">
      <pc:chgData name="919004352115" userId="e8218a9409c424e5" providerId="LiveId" clId="{BB2BBCB6-F8CA-4E20-861A-A4EB935ECE11}" dt="2023-11-25T10:39:29.525" v="912" actId="20577"/>
      <pc:docMkLst>
        <pc:docMk/>
      </pc:docMkLst>
      <pc:sldChg chg="modSp mod">
        <pc:chgData name="919004352115" userId="e8218a9409c424e5" providerId="LiveId" clId="{BB2BBCB6-F8CA-4E20-861A-A4EB935ECE11}" dt="2023-11-25T10:20:50.380" v="182" actId="255"/>
        <pc:sldMkLst>
          <pc:docMk/>
          <pc:sldMk cId="3624616139" sldId="256"/>
        </pc:sldMkLst>
        <pc:spChg chg="mod">
          <ac:chgData name="919004352115" userId="e8218a9409c424e5" providerId="LiveId" clId="{BB2BBCB6-F8CA-4E20-861A-A4EB935ECE11}" dt="2023-11-25T10:17:33.438" v="39" actId="20577"/>
          <ac:spMkLst>
            <pc:docMk/>
            <pc:sldMk cId="3624616139" sldId="256"/>
            <ac:spMk id="2" creationId="{86460A75-79B2-658F-3538-45B9FF847B93}"/>
          </ac:spMkLst>
        </pc:spChg>
        <pc:spChg chg="mod">
          <ac:chgData name="919004352115" userId="e8218a9409c424e5" providerId="LiveId" clId="{BB2BBCB6-F8CA-4E20-861A-A4EB935ECE11}" dt="2023-11-25T10:20:50.380" v="182" actId="255"/>
          <ac:spMkLst>
            <pc:docMk/>
            <pc:sldMk cId="3624616139" sldId="256"/>
            <ac:spMk id="3" creationId="{6E2B3D70-B367-FF99-DA1C-73910985D26C}"/>
          </ac:spMkLst>
        </pc:spChg>
      </pc:sldChg>
      <pc:sldChg chg="modSp new mod">
        <pc:chgData name="919004352115" userId="e8218a9409c424e5" providerId="LiveId" clId="{BB2BBCB6-F8CA-4E20-861A-A4EB935ECE11}" dt="2023-11-25T10:22:45.059" v="199" actId="20577"/>
        <pc:sldMkLst>
          <pc:docMk/>
          <pc:sldMk cId="1784948599" sldId="257"/>
        </pc:sldMkLst>
        <pc:spChg chg="mod">
          <ac:chgData name="919004352115" userId="e8218a9409c424e5" providerId="LiveId" clId="{BB2BBCB6-F8CA-4E20-861A-A4EB935ECE11}" dt="2023-11-25T10:22:05.886" v="198" actId="20577"/>
          <ac:spMkLst>
            <pc:docMk/>
            <pc:sldMk cId="1784948599" sldId="257"/>
            <ac:spMk id="2" creationId="{B141EBAA-4338-0465-7C04-1E26C255E895}"/>
          </ac:spMkLst>
        </pc:spChg>
        <pc:spChg chg="mod">
          <ac:chgData name="919004352115" userId="e8218a9409c424e5" providerId="LiveId" clId="{BB2BBCB6-F8CA-4E20-861A-A4EB935ECE11}" dt="2023-11-25T10:22:45.059" v="199" actId="20577"/>
          <ac:spMkLst>
            <pc:docMk/>
            <pc:sldMk cId="1784948599" sldId="257"/>
            <ac:spMk id="3" creationId="{8788B1AF-A7CA-050C-6A14-495D95BE9B02}"/>
          </ac:spMkLst>
        </pc:spChg>
      </pc:sldChg>
      <pc:sldChg chg="modSp new mod ord">
        <pc:chgData name="919004352115" userId="e8218a9409c424e5" providerId="LiveId" clId="{BB2BBCB6-F8CA-4E20-861A-A4EB935ECE11}" dt="2023-11-25T10:27:13.114" v="364" actId="20577"/>
        <pc:sldMkLst>
          <pc:docMk/>
          <pc:sldMk cId="2657759742" sldId="258"/>
        </pc:sldMkLst>
        <pc:spChg chg="mod">
          <ac:chgData name="919004352115" userId="e8218a9409c424e5" providerId="LiveId" clId="{BB2BBCB6-F8CA-4E20-861A-A4EB935ECE11}" dt="2023-11-25T10:23:25.214" v="207" actId="255"/>
          <ac:spMkLst>
            <pc:docMk/>
            <pc:sldMk cId="2657759742" sldId="258"/>
            <ac:spMk id="2" creationId="{B2927968-9064-F957-8F21-6483E60486E6}"/>
          </ac:spMkLst>
        </pc:spChg>
        <pc:spChg chg="mod">
          <ac:chgData name="919004352115" userId="e8218a9409c424e5" providerId="LiveId" clId="{BB2BBCB6-F8CA-4E20-861A-A4EB935ECE11}" dt="2023-11-25T10:27:13.114" v="364" actId="20577"/>
          <ac:spMkLst>
            <pc:docMk/>
            <pc:sldMk cId="2657759742" sldId="258"/>
            <ac:spMk id="3" creationId="{1DE6AFCD-3197-F452-CA2B-9A867D263F35}"/>
          </ac:spMkLst>
        </pc:spChg>
      </pc:sldChg>
      <pc:sldChg chg="modSp new mod">
        <pc:chgData name="919004352115" userId="e8218a9409c424e5" providerId="LiveId" clId="{BB2BBCB6-F8CA-4E20-861A-A4EB935ECE11}" dt="2023-11-25T10:39:29.525" v="912" actId="20577"/>
        <pc:sldMkLst>
          <pc:docMk/>
          <pc:sldMk cId="2874204934" sldId="259"/>
        </pc:sldMkLst>
        <pc:spChg chg="mod">
          <ac:chgData name="919004352115" userId="e8218a9409c424e5" providerId="LiveId" clId="{BB2BBCB6-F8CA-4E20-861A-A4EB935ECE11}" dt="2023-11-25T10:27:41.331" v="382" actId="20577"/>
          <ac:spMkLst>
            <pc:docMk/>
            <pc:sldMk cId="2874204934" sldId="259"/>
            <ac:spMk id="2" creationId="{AAC964FF-7A4C-CC7C-323A-2B00AF39E0F5}"/>
          </ac:spMkLst>
        </pc:spChg>
        <pc:spChg chg="mod">
          <ac:chgData name="919004352115" userId="e8218a9409c424e5" providerId="LiveId" clId="{BB2BBCB6-F8CA-4E20-861A-A4EB935ECE11}" dt="2023-11-25T10:39:29.525" v="912" actId="20577"/>
          <ac:spMkLst>
            <pc:docMk/>
            <pc:sldMk cId="2874204934" sldId="259"/>
            <ac:spMk id="3" creationId="{3501B851-7CD0-C9BD-2551-F3CB2F00A72F}"/>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336ADE2-98E9-49A6-AB07-C41BE8ED4CE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897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706114-3114-48BF-8ED2-CB50A4729F7E}"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36ADE2-98E9-49A6-AB07-C41BE8ED4CEE}" type="slidenum">
              <a:rPr lang="en-IN" smtClean="0"/>
              <a:t>‹#›</a:t>
            </a:fld>
            <a:endParaRPr lang="en-IN"/>
          </a:p>
        </p:txBody>
      </p:sp>
    </p:spTree>
    <p:extLst>
      <p:ext uri="{BB962C8B-B14F-4D97-AF65-F5344CB8AC3E}">
        <p14:creationId xmlns:p14="http://schemas.microsoft.com/office/powerpoint/2010/main" val="298230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980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1741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spTree>
    <p:extLst>
      <p:ext uri="{BB962C8B-B14F-4D97-AF65-F5344CB8AC3E}">
        <p14:creationId xmlns:p14="http://schemas.microsoft.com/office/powerpoint/2010/main" val="159499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65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055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92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spTree>
    <p:extLst>
      <p:ext uri="{BB962C8B-B14F-4D97-AF65-F5344CB8AC3E}">
        <p14:creationId xmlns:p14="http://schemas.microsoft.com/office/powerpoint/2010/main" val="161405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06114-3114-48BF-8ED2-CB50A4729F7E}" type="datetimeFigureOut">
              <a:rPr lang="en-IN" smtClean="0"/>
              <a:t>25-11-2023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36ADE2-98E9-49A6-AB07-C41BE8ED4CE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999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706114-3114-48BF-8ED2-CB50A4729F7E}"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36ADE2-98E9-49A6-AB07-C41BE8ED4CEE}"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07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706114-3114-48BF-8ED2-CB50A4729F7E}" type="datetimeFigureOut">
              <a:rPr lang="en-IN" smtClean="0"/>
              <a:t>25-11-2023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36ADE2-98E9-49A6-AB07-C41BE8ED4CE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85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706114-3114-48BF-8ED2-CB50A4729F7E}" type="datetimeFigureOut">
              <a:rPr lang="en-IN" smtClean="0"/>
              <a:t>25-11-2023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36ADE2-98E9-49A6-AB07-C41BE8ED4CE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57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706114-3114-48BF-8ED2-CB50A4729F7E}" type="datetimeFigureOut">
              <a:rPr lang="en-IN" smtClean="0"/>
              <a:t>25-11-2023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36ADE2-98E9-49A6-AB07-C41BE8ED4CEE}" type="slidenum">
              <a:rPr lang="en-IN" smtClean="0"/>
              <a:t>‹#›</a:t>
            </a:fld>
            <a:endParaRPr lang="en-IN"/>
          </a:p>
        </p:txBody>
      </p:sp>
    </p:spTree>
    <p:extLst>
      <p:ext uri="{BB962C8B-B14F-4D97-AF65-F5344CB8AC3E}">
        <p14:creationId xmlns:p14="http://schemas.microsoft.com/office/powerpoint/2010/main" val="391063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706114-3114-48BF-8ED2-CB50A4729F7E}"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36ADE2-98E9-49A6-AB07-C41BE8ED4CE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4209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706114-3114-48BF-8ED2-CB50A4729F7E}" type="datetimeFigureOut">
              <a:rPr lang="en-IN" smtClean="0"/>
              <a:t>25-11-2023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36ADE2-98E9-49A6-AB07-C41BE8ED4CEE}" type="slidenum">
              <a:rPr lang="en-IN" smtClean="0"/>
              <a:t>‹#›</a:t>
            </a:fld>
            <a:endParaRPr lang="en-IN"/>
          </a:p>
        </p:txBody>
      </p:sp>
    </p:spTree>
    <p:extLst>
      <p:ext uri="{BB962C8B-B14F-4D97-AF65-F5344CB8AC3E}">
        <p14:creationId xmlns:p14="http://schemas.microsoft.com/office/powerpoint/2010/main" val="4277423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706114-3114-48BF-8ED2-CB50A4729F7E}" type="datetimeFigureOut">
              <a:rPr lang="en-IN" smtClean="0"/>
              <a:t>25-11-2023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36ADE2-98E9-49A6-AB07-C41BE8ED4CEE}" type="slidenum">
              <a:rPr lang="en-IN" smtClean="0"/>
              <a:t>‹#›</a:t>
            </a:fld>
            <a:endParaRPr lang="en-IN"/>
          </a:p>
        </p:txBody>
      </p:sp>
    </p:spTree>
    <p:extLst>
      <p:ext uri="{BB962C8B-B14F-4D97-AF65-F5344CB8AC3E}">
        <p14:creationId xmlns:p14="http://schemas.microsoft.com/office/powerpoint/2010/main" val="39083034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0A75-79B2-658F-3538-45B9FF847B93}"/>
              </a:ext>
            </a:extLst>
          </p:cNvPr>
          <p:cNvSpPr>
            <a:spLocks noGrp="1"/>
          </p:cNvSpPr>
          <p:nvPr>
            <p:ph type="ctrTitle"/>
          </p:nvPr>
        </p:nvSpPr>
        <p:spPr>
          <a:xfrm>
            <a:off x="2692398" y="1871132"/>
            <a:ext cx="6815669" cy="1155098"/>
          </a:xfrm>
        </p:spPr>
        <p:txBody>
          <a:bodyPr/>
          <a:lstStyle/>
          <a:p>
            <a:r>
              <a:rPr lang="en-IN" sz="4800" dirty="0">
                <a:latin typeface="Algerian" panose="04020705040A02060702" pitchFamily="82" charset="0"/>
              </a:rPr>
              <a:t>TYPES OF VIDEO AD</a:t>
            </a:r>
            <a:br>
              <a:rPr lang="en-IN" sz="4800" dirty="0"/>
            </a:br>
            <a:endParaRPr lang="en-IN" sz="4800" dirty="0"/>
          </a:p>
        </p:txBody>
      </p:sp>
      <p:sp>
        <p:nvSpPr>
          <p:cNvPr id="3" name="Subtitle 2">
            <a:extLst>
              <a:ext uri="{FF2B5EF4-FFF2-40B4-BE49-F238E27FC236}">
                <a16:creationId xmlns:a16="http://schemas.microsoft.com/office/drawing/2014/main" id="{6E2B3D70-B367-FF99-DA1C-73910985D26C}"/>
              </a:ext>
            </a:extLst>
          </p:cNvPr>
          <p:cNvSpPr>
            <a:spLocks noGrp="1"/>
          </p:cNvSpPr>
          <p:nvPr>
            <p:ph type="subTitle" idx="1"/>
          </p:nvPr>
        </p:nvSpPr>
        <p:spPr>
          <a:xfrm>
            <a:off x="2692398" y="2188029"/>
            <a:ext cx="6815669" cy="3331028"/>
          </a:xfrm>
        </p:spPr>
        <p:txBody>
          <a:bodyPr>
            <a:normAutofit fontScale="70000" lnSpcReduction="20000"/>
          </a:bodyPr>
          <a:lstStyle/>
          <a:p>
            <a:pPr marL="342900" indent="-342900" algn="just">
              <a:buFont typeface="Arial" panose="020B0604020202020204" pitchFamily="34" charset="0"/>
              <a:buChar char="•"/>
            </a:pPr>
            <a:r>
              <a:rPr lang="en-IN" sz="3600" dirty="0">
                <a:latin typeface="Angsana New" panose="020B0502040204020203" pitchFamily="18" charset="-34"/>
                <a:cs typeface="Angsana New" panose="020B0502040204020203" pitchFamily="18" charset="-34"/>
              </a:rPr>
              <a:t>Skippable Ad=Ad which we can skip</a:t>
            </a:r>
          </a:p>
          <a:p>
            <a:pPr marL="342900" indent="-342900" algn="just">
              <a:buFont typeface="Arial" panose="020B0604020202020204" pitchFamily="34" charset="0"/>
              <a:buChar char="•"/>
            </a:pPr>
            <a:r>
              <a:rPr lang="en-IN" sz="3600" dirty="0">
                <a:latin typeface="Angsana New" panose="020B0502040204020203" pitchFamily="18" charset="-34"/>
                <a:cs typeface="Angsana New" panose="020B0502040204020203" pitchFamily="18" charset="-34"/>
              </a:rPr>
              <a:t>Non skippable Ad which we cannot skip</a:t>
            </a:r>
          </a:p>
          <a:p>
            <a:pPr marL="342900" indent="-342900" algn="just">
              <a:buFont typeface="Arial" panose="020B0604020202020204" pitchFamily="34" charset="0"/>
              <a:buChar char="•"/>
            </a:pPr>
            <a:r>
              <a:rPr lang="en-IN" sz="3600" dirty="0">
                <a:latin typeface="Angsana New" panose="020B0502040204020203" pitchFamily="18" charset="-34"/>
                <a:cs typeface="Angsana New" panose="020B0502040204020203" pitchFamily="18" charset="-34"/>
              </a:rPr>
              <a:t>Bumper Ad=Small non skippable ad</a:t>
            </a:r>
          </a:p>
          <a:p>
            <a:pPr marL="342900" indent="-342900" algn="just">
              <a:buFont typeface="Arial" panose="020B0604020202020204" pitchFamily="34" charset="0"/>
              <a:buChar char="•"/>
            </a:pPr>
            <a:r>
              <a:rPr lang="en-IN" sz="3600" dirty="0" err="1">
                <a:latin typeface="Angsana New" panose="020B0502040204020203" pitchFamily="18" charset="-34"/>
                <a:cs typeface="Angsana New" panose="020B0502040204020203" pitchFamily="18" charset="-34"/>
              </a:rPr>
              <a:t>DiscoveryAd</a:t>
            </a:r>
            <a:r>
              <a:rPr lang="en-IN" sz="3600" dirty="0">
                <a:latin typeface="Angsana New" panose="020B0502040204020203" pitchFamily="18" charset="-34"/>
                <a:cs typeface="Angsana New" panose="020B0502040204020203" pitchFamily="18" charset="-34"/>
              </a:rPr>
              <a:t>=</a:t>
            </a:r>
            <a:r>
              <a:rPr lang="en-US" sz="3600" b="0" i="0" dirty="0" err="1">
                <a:solidFill>
                  <a:srgbClr val="202124"/>
                </a:solidFill>
                <a:effectLst/>
                <a:latin typeface="Angsana New" panose="02020603050405020304" pitchFamily="18" charset="-34"/>
                <a:cs typeface="Angsana New" panose="02020603050405020304" pitchFamily="18" charset="-34"/>
              </a:rPr>
              <a:t>Discoveryads</a:t>
            </a:r>
            <a:r>
              <a:rPr lang="en-US" sz="3600" b="0" i="0" dirty="0">
                <a:solidFill>
                  <a:srgbClr val="202124"/>
                </a:solidFill>
                <a:effectLst/>
                <a:latin typeface="Angsana New" panose="02020603050405020304" pitchFamily="18" charset="-34"/>
                <a:cs typeface="Angsana New" panose="02020603050405020304" pitchFamily="18" charset="-34"/>
              </a:rPr>
              <a:t> are displayed automatically on YouTube Home and Watch Next feeds</a:t>
            </a:r>
            <a:endParaRPr lang="en-US" sz="2800" dirty="0">
              <a:solidFill>
                <a:srgbClr val="202124"/>
              </a:solidFill>
              <a:latin typeface="Google Sans"/>
              <a:cs typeface="Angsana New" panose="02020603050405020304" pitchFamily="18" charset="-34"/>
            </a:endParaRPr>
          </a:p>
          <a:p>
            <a:pPr marL="342900" indent="-342900" algn="just">
              <a:buFont typeface="Arial" panose="020B0604020202020204" pitchFamily="34" charset="0"/>
              <a:buChar char="•"/>
            </a:pPr>
            <a:r>
              <a:rPr lang="en-IN" sz="3600" dirty="0" err="1">
                <a:latin typeface="Angsana New" panose="020B0502040204020203" pitchFamily="18" charset="-34"/>
                <a:cs typeface="Angsana New" panose="020B0502040204020203" pitchFamily="18" charset="-34"/>
              </a:rPr>
              <a:t>Youtube</a:t>
            </a:r>
            <a:r>
              <a:rPr lang="en-IN" sz="3600" dirty="0">
                <a:latin typeface="Angsana New" panose="020B0502040204020203" pitchFamily="18" charset="-34"/>
                <a:cs typeface="Angsana New" panose="020B0502040204020203" pitchFamily="18" charset="-34"/>
              </a:rPr>
              <a:t> masthead=Is placed on </a:t>
            </a:r>
            <a:r>
              <a:rPr lang="en-IN" sz="3600" dirty="0" err="1">
                <a:latin typeface="Angsana New" panose="020B0502040204020203" pitchFamily="18" charset="-34"/>
                <a:cs typeface="Angsana New" panose="020B0502040204020203" pitchFamily="18" charset="-34"/>
              </a:rPr>
              <a:t>youtube</a:t>
            </a:r>
            <a:r>
              <a:rPr lang="en-IN" sz="3600" dirty="0">
                <a:latin typeface="Angsana New" panose="020B0502040204020203" pitchFamily="18" charset="-34"/>
                <a:cs typeface="Angsana New" panose="020B0502040204020203" pitchFamily="18" charset="-34"/>
              </a:rPr>
              <a:t> homepage for all</a:t>
            </a:r>
          </a:p>
          <a:p>
            <a:pPr marL="342900" indent="-342900" algn="just">
              <a:buFont typeface="Arial" panose="020B0604020202020204" pitchFamily="34" charset="0"/>
              <a:buChar char="•"/>
            </a:pPr>
            <a:r>
              <a:rPr lang="en-IN" sz="3600" dirty="0">
                <a:latin typeface="Angsana New" panose="020B0502040204020203" pitchFamily="18" charset="-34"/>
                <a:cs typeface="Angsana New" panose="020B0502040204020203" pitchFamily="18" charset="-34"/>
              </a:rPr>
              <a:t>Sequential ad=Ad which are shown in parts </a:t>
            </a:r>
            <a:r>
              <a:rPr lang="en-IN" sz="3600" dirty="0" err="1">
                <a:latin typeface="Angsana New" panose="020B0502040204020203" pitchFamily="18" charset="-34"/>
                <a:cs typeface="Angsana New" panose="020B0502040204020203" pitchFamily="18" charset="-34"/>
              </a:rPr>
              <a:t>eg</a:t>
            </a:r>
            <a:r>
              <a:rPr lang="en-IN" sz="3600" dirty="0">
                <a:latin typeface="Angsana New" panose="020B0502040204020203" pitchFamily="18" charset="-34"/>
                <a:cs typeface="Angsana New" panose="020B0502040204020203" pitchFamily="18" charset="-34"/>
              </a:rPr>
              <a:t> teaser trailer launch</a:t>
            </a:r>
          </a:p>
          <a:p>
            <a:pPr marL="342900" indent="-342900" algn="just">
              <a:buFont typeface="Arial" panose="020B0604020202020204" pitchFamily="34" charset="0"/>
              <a:buChar char="•"/>
            </a:pPr>
            <a:endParaRPr lang="en-IN" sz="3600" dirty="0">
              <a:latin typeface="Angsana New" panose="020B0502040204020203" pitchFamily="18" charset="-34"/>
              <a:cs typeface="Angsana New" panose="020B0502040204020203" pitchFamily="18" charset="-34"/>
            </a:endParaRPr>
          </a:p>
          <a:p>
            <a:pPr algn="just"/>
            <a:endParaRPr lang="en-IN" sz="2400" dirty="0"/>
          </a:p>
        </p:txBody>
      </p:sp>
    </p:spTree>
    <p:extLst>
      <p:ext uri="{BB962C8B-B14F-4D97-AF65-F5344CB8AC3E}">
        <p14:creationId xmlns:p14="http://schemas.microsoft.com/office/powerpoint/2010/main" val="3624616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DA89-E869-DD9D-6F18-722101090123}"/>
              </a:ext>
            </a:extLst>
          </p:cNvPr>
          <p:cNvSpPr>
            <a:spLocks noGrp="1"/>
          </p:cNvSpPr>
          <p:nvPr>
            <p:ph type="title"/>
          </p:nvPr>
        </p:nvSpPr>
        <p:spPr>
          <a:xfrm>
            <a:off x="707573" y="718457"/>
            <a:ext cx="4648198" cy="4506686"/>
          </a:xfrm>
        </p:spPr>
        <p:txBody>
          <a:bodyPr>
            <a:normAutofit fontScale="90000"/>
          </a:bodyPr>
          <a:lstStyle/>
          <a:p>
            <a:pPr algn="l"/>
            <a:r>
              <a:rPr lang="en-IN" dirty="0"/>
              <a:t>  </a:t>
            </a:r>
            <a:r>
              <a:rPr lang="en-IN" sz="4900" dirty="0">
                <a:latin typeface="Algerian" panose="04020705040A02060702" pitchFamily="82" charset="0"/>
              </a:rPr>
              <a:t>BID STRATEGY</a:t>
            </a:r>
            <a:br>
              <a:rPr lang="en-IN" dirty="0"/>
            </a:br>
            <a:r>
              <a:rPr lang="en-IN" sz="4000" dirty="0">
                <a:latin typeface="Angsana New" panose="02020603050405020304" pitchFamily="18" charset="-34"/>
                <a:cs typeface="Angsana New" panose="02020603050405020304" pitchFamily="18" charset="-34"/>
              </a:rPr>
              <a:t>If we have </a:t>
            </a:r>
            <a:r>
              <a:rPr lang="en-IN" sz="4000" dirty="0" err="1">
                <a:latin typeface="Angsana New" panose="02020603050405020304" pitchFamily="18" charset="-34"/>
                <a:cs typeface="Angsana New" panose="02020603050405020304" pitchFamily="18" charset="-34"/>
              </a:rPr>
              <a:t>choosen</a:t>
            </a:r>
            <a:r>
              <a:rPr lang="en-IN" sz="4000" dirty="0">
                <a:latin typeface="Angsana New" panose="02020603050405020304" pitchFamily="18" charset="-34"/>
                <a:cs typeface="Angsana New" panose="02020603050405020304" pitchFamily="18" charset="-34"/>
              </a:rPr>
              <a:t> non skippable ad the bid strategy would be cost per mile(CPM)It means the company will pay the amount on 1000 impression received instead of 1 impression </a:t>
            </a:r>
            <a:r>
              <a:rPr lang="en-US" sz="4000" b="0" i="0" dirty="0">
                <a:solidFill>
                  <a:srgbClr val="202124"/>
                </a:solidFill>
                <a:effectLst/>
                <a:latin typeface="Angsana New" panose="02020603050405020304" pitchFamily="18" charset="-34"/>
                <a:cs typeface="Angsana New" panose="02020603050405020304" pitchFamily="18" charset="-34"/>
              </a:rPr>
              <a:t>.</a:t>
            </a:r>
            <a:endParaRPr lang="en-IN" sz="4000" dirty="0">
              <a:latin typeface="Angsana New" panose="02020603050405020304" pitchFamily="18" charset="-34"/>
              <a:cs typeface="Angsana New" panose="02020603050405020304" pitchFamily="18" charset="-34"/>
            </a:endParaRPr>
          </a:p>
        </p:txBody>
      </p:sp>
      <p:pic>
        <p:nvPicPr>
          <p:cNvPr id="17" name="Content Placeholder 16" descr="A screenshot of a computer">
            <a:extLst>
              <a:ext uri="{FF2B5EF4-FFF2-40B4-BE49-F238E27FC236}">
                <a16:creationId xmlns:a16="http://schemas.microsoft.com/office/drawing/2014/main" id="{BA1F50CD-B395-BCAC-463C-73CE2F8868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3642" y="681490"/>
            <a:ext cx="5890786" cy="3313567"/>
          </a:xfrm>
        </p:spPr>
      </p:pic>
    </p:spTree>
    <p:extLst>
      <p:ext uri="{BB962C8B-B14F-4D97-AF65-F5344CB8AC3E}">
        <p14:creationId xmlns:p14="http://schemas.microsoft.com/office/powerpoint/2010/main" val="8680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601C-1223-D311-2E6D-87ACF6515AD0}"/>
              </a:ext>
            </a:extLst>
          </p:cNvPr>
          <p:cNvSpPr>
            <a:spLocks noGrp="1"/>
          </p:cNvSpPr>
          <p:nvPr>
            <p:ph type="title"/>
          </p:nvPr>
        </p:nvSpPr>
        <p:spPr>
          <a:xfrm>
            <a:off x="664029" y="652802"/>
            <a:ext cx="6149622" cy="2700337"/>
          </a:xfrm>
        </p:spPr>
        <p:txBody>
          <a:bodyPr>
            <a:normAutofit/>
          </a:bodyPr>
          <a:lstStyle/>
          <a:p>
            <a:r>
              <a:rPr lang="en-IN" dirty="0">
                <a:latin typeface="Algerian" panose="04020705040A02060702" pitchFamily="82" charset="0"/>
              </a:rPr>
              <a:t>CPV</a:t>
            </a:r>
            <a:r>
              <a:rPr lang="en-IN" dirty="0"/>
              <a:t> </a:t>
            </a:r>
            <a:br>
              <a:rPr lang="en-IN" dirty="0"/>
            </a:br>
            <a:r>
              <a:rPr lang="en-IN" sz="4000" dirty="0">
                <a:latin typeface="Angsana New" panose="02020603050405020304" pitchFamily="18" charset="-34"/>
                <a:cs typeface="Angsana New" panose="02020603050405020304" pitchFamily="18" charset="-34"/>
              </a:rPr>
              <a:t>Cost per view is used in skippable ad where if the viewer watches more then 50% of your content then it is called as view </a:t>
            </a:r>
          </a:p>
        </p:txBody>
      </p:sp>
      <p:pic>
        <p:nvPicPr>
          <p:cNvPr id="13" name="Content Placeholder 12" descr="A screenshot of a computer">
            <a:extLst>
              <a:ext uri="{FF2B5EF4-FFF2-40B4-BE49-F238E27FC236}">
                <a16:creationId xmlns:a16="http://schemas.microsoft.com/office/drawing/2014/main" id="{170273ED-F584-BEA2-FE34-76B76473F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3651" y="652802"/>
            <a:ext cx="4800600" cy="2700337"/>
          </a:xfrm>
        </p:spPr>
      </p:pic>
    </p:spTree>
    <p:extLst>
      <p:ext uri="{BB962C8B-B14F-4D97-AF65-F5344CB8AC3E}">
        <p14:creationId xmlns:p14="http://schemas.microsoft.com/office/powerpoint/2010/main" val="23796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E597-F13C-3DC4-32E9-AAB68CDF964C}"/>
              </a:ext>
            </a:extLst>
          </p:cNvPr>
          <p:cNvSpPr>
            <a:spLocks noGrp="1"/>
          </p:cNvSpPr>
          <p:nvPr>
            <p:ph type="title"/>
          </p:nvPr>
        </p:nvSpPr>
        <p:spPr>
          <a:xfrm>
            <a:off x="621292" y="761320"/>
            <a:ext cx="5050970" cy="2667680"/>
          </a:xfrm>
        </p:spPr>
        <p:txBody>
          <a:bodyPr>
            <a:normAutofit/>
          </a:bodyPr>
          <a:lstStyle/>
          <a:p>
            <a:r>
              <a:rPr lang="en-IN" sz="4900" dirty="0">
                <a:latin typeface="Algerian" panose="04020705040A02060702" pitchFamily="82" charset="0"/>
              </a:rPr>
              <a:t>BID</a:t>
            </a:r>
            <a:br>
              <a:rPr lang="en-IN" dirty="0"/>
            </a:br>
            <a:r>
              <a:rPr lang="en-IN" sz="3600" dirty="0" err="1">
                <a:latin typeface="Angsana New" panose="02020603050405020304" pitchFamily="18" charset="-34"/>
                <a:cs typeface="Angsana New" panose="02020603050405020304" pitchFamily="18" charset="-34"/>
              </a:rPr>
              <a:t>bid</a:t>
            </a:r>
            <a:r>
              <a:rPr lang="en-IN" sz="3600" dirty="0">
                <a:latin typeface="Angsana New" panose="02020603050405020304" pitchFamily="18" charset="-34"/>
                <a:cs typeface="Angsana New" panose="02020603050405020304" pitchFamily="18" charset="-34"/>
              </a:rPr>
              <a:t> is the amount we have to pay for per view of our ad campaign</a:t>
            </a:r>
            <a:br>
              <a:rPr lang="en-IN" dirty="0"/>
            </a:br>
            <a:endParaRPr lang="en-IN" dirty="0"/>
          </a:p>
        </p:txBody>
      </p:sp>
      <p:pic>
        <p:nvPicPr>
          <p:cNvPr id="5" name="Content Placeholder 4" descr="A screenshot of a computer">
            <a:extLst>
              <a:ext uri="{FF2B5EF4-FFF2-40B4-BE49-F238E27FC236}">
                <a16:creationId xmlns:a16="http://schemas.microsoft.com/office/drawing/2014/main" id="{E3C0F286-2781-4B5E-5EE5-7212C22BD3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2262" y="761320"/>
            <a:ext cx="5898445" cy="3317875"/>
          </a:xfrm>
        </p:spPr>
      </p:pic>
    </p:spTree>
    <p:extLst>
      <p:ext uri="{BB962C8B-B14F-4D97-AF65-F5344CB8AC3E}">
        <p14:creationId xmlns:p14="http://schemas.microsoft.com/office/powerpoint/2010/main" val="1024603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BE4A-4BB7-3C4E-A191-662908550CEC}"/>
              </a:ext>
            </a:extLst>
          </p:cNvPr>
          <p:cNvSpPr>
            <a:spLocks noGrp="1"/>
          </p:cNvSpPr>
          <p:nvPr>
            <p:ph type="title"/>
          </p:nvPr>
        </p:nvSpPr>
        <p:spPr>
          <a:xfrm>
            <a:off x="653143" y="731759"/>
            <a:ext cx="5127977" cy="5499179"/>
          </a:xfrm>
        </p:spPr>
        <p:txBody>
          <a:bodyPr>
            <a:normAutofit/>
          </a:bodyPr>
          <a:lstStyle/>
          <a:p>
            <a:r>
              <a:rPr lang="en-IN" dirty="0">
                <a:latin typeface="Algerian" panose="04020705040A02060702" pitchFamily="82" charset="0"/>
              </a:rPr>
              <a:t>BUDGET AND DATE</a:t>
            </a:r>
            <a:br>
              <a:rPr lang="en-IN" dirty="0"/>
            </a:br>
            <a:r>
              <a:rPr lang="en-IN" sz="3200" dirty="0">
                <a:latin typeface="Angsana New" panose="02020603050405020304" pitchFamily="18" charset="-34"/>
                <a:cs typeface="Angsana New" panose="02020603050405020304" pitchFamily="18" charset="-34"/>
              </a:rPr>
              <a:t>Budget is the amount we have for running our ad campaign for the time period set the start date and end date is needed </a:t>
            </a:r>
            <a:br>
              <a:rPr lang="en-IN" sz="3200" dirty="0">
                <a:latin typeface="Angsana New" panose="02020603050405020304" pitchFamily="18" charset="-34"/>
                <a:cs typeface="Angsana New" panose="02020603050405020304" pitchFamily="18" charset="-34"/>
              </a:rPr>
            </a:br>
            <a:r>
              <a:rPr lang="en-IN" sz="3200" dirty="0">
                <a:latin typeface="Angsana New" panose="02020603050405020304" pitchFamily="18" charset="-34"/>
                <a:cs typeface="Angsana New" panose="02020603050405020304" pitchFamily="18" charset="-34"/>
              </a:rPr>
              <a:t>There are two types of budget daily and total in daily budget the budget is set for daily ad and in total the </a:t>
            </a:r>
            <a:r>
              <a:rPr lang="en-IN" sz="3200" dirty="0" err="1">
                <a:latin typeface="Angsana New" panose="02020603050405020304" pitchFamily="18" charset="-34"/>
                <a:cs typeface="Angsana New" panose="02020603050405020304" pitchFamily="18" charset="-34"/>
              </a:rPr>
              <a:t>the</a:t>
            </a:r>
            <a:r>
              <a:rPr lang="en-IN" sz="3200" dirty="0">
                <a:latin typeface="Angsana New" panose="02020603050405020304" pitchFamily="18" charset="-34"/>
                <a:cs typeface="Angsana New" panose="02020603050405020304" pitchFamily="18" charset="-34"/>
              </a:rPr>
              <a:t> budget is not well controlled and can be exhausted and the amount will be paid at the end of the campaign</a:t>
            </a:r>
          </a:p>
        </p:txBody>
      </p:sp>
      <p:pic>
        <p:nvPicPr>
          <p:cNvPr id="9" name="Content Placeholder 8" descr="A screenshot of a computer&#10;&#10;Description automatically generated">
            <a:extLst>
              <a:ext uri="{FF2B5EF4-FFF2-40B4-BE49-F238E27FC236}">
                <a16:creationId xmlns:a16="http://schemas.microsoft.com/office/drawing/2014/main" id="{558AE3C8-4DFB-9791-3EA2-3F6AED2130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1120" y="627061"/>
            <a:ext cx="5898445" cy="3317875"/>
          </a:xfrm>
        </p:spPr>
      </p:pic>
    </p:spTree>
    <p:extLst>
      <p:ext uri="{BB962C8B-B14F-4D97-AF65-F5344CB8AC3E}">
        <p14:creationId xmlns:p14="http://schemas.microsoft.com/office/powerpoint/2010/main" val="3090273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7968-9064-F957-8F21-6483E60486E6}"/>
              </a:ext>
            </a:extLst>
          </p:cNvPr>
          <p:cNvSpPr>
            <a:spLocks noGrp="1"/>
          </p:cNvSpPr>
          <p:nvPr>
            <p:ph type="ctrTitle"/>
          </p:nvPr>
        </p:nvSpPr>
        <p:spPr/>
        <p:txBody>
          <a:bodyPr/>
          <a:lstStyle/>
          <a:p>
            <a:r>
              <a:rPr lang="en-IN" sz="4800" dirty="0">
                <a:latin typeface="Algerian" panose="04020705040A02060702" pitchFamily="82" charset="0"/>
              </a:rPr>
              <a:t>TARGET</a:t>
            </a:r>
          </a:p>
        </p:txBody>
      </p:sp>
      <p:sp>
        <p:nvSpPr>
          <p:cNvPr id="3" name="Subtitle 2">
            <a:extLst>
              <a:ext uri="{FF2B5EF4-FFF2-40B4-BE49-F238E27FC236}">
                <a16:creationId xmlns:a16="http://schemas.microsoft.com/office/drawing/2014/main" id="{1DE6AFCD-3197-F452-CA2B-9A867D263F35}"/>
              </a:ext>
            </a:extLst>
          </p:cNvPr>
          <p:cNvSpPr>
            <a:spLocks noGrp="1"/>
          </p:cNvSpPr>
          <p:nvPr>
            <p:ph type="subTitle" idx="1"/>
          </p:nvPr>
        </p:nvSpPr>
        <p:spPr/>
        <p:txBody>
          <a:bodyPr>
            <a:normAutofit fontScale="25000" lnSpcReduction="20000"/>
          </a:bodyPr>
          <a:lstStyle/>
          <a:p>
            <a:pPr marL="342900" indent="-342900" algn="just">
              <a:buFont typeface="Arial" panose="020B0604020202020204" pitchFamily="34" charset="0"/>
              <a:buChar char="•"/>
            </a:pPr>
            <a:r>
              <a:rPr lang="en-IN" sz="12800" dirty="0">
                <a:latin typeface="Angsana New" panose="02020603050405020304" pitchFamily="18" charset="-34"/>
                <a:cs typeface="Angsana New" panose="02020603050405020304" pitchFamily="18" charset="-34"/>
              </a:rPr>
              <a:t>Demography=(</a:t>
            </a:r>
            <a:r>
              <a:rPr lang="en-IN" sz="12800" dirty="0" err="1">
                <a:latin typeface="Angsana New" panose="02020603050405020304" pitchFamily="18" charset="-34"/>
                <a:cs typeface="Angsana New" panose="02020603050405020304" pitchFamily="18" charset="-34"/>
              </a:rPr>
              <a:t>age,gender,location</a:t>
            </a:r>
            <a:r>
              <a:rPr lang="en-IN" sz="12800" dirty="0">
                <a:latin typeface="Angsana New" panose="02020603050405020304" pitchFamily="18" charset="-34"/>
                <a:cs typeface="Angsana New" panose="02020603050405020304" pitchFamily="18" charset="-34"/>
              </a:rPr>
              <a:t>)</a:t>
            </a:r>
          </a:p>
          <a:p>
            <a:pPr marL="342900" indent="-342900" algn="just">
              <a:buFont typeface="Arial" panose="020B0604020202020204" pitchFamily="34" charset="0"/>
              <a:buChar char="•"/>
            </a:pPr>
            <a:r>
              <a:rPr lang="en-IN" sz="12800" dirty="0">
                <a:latin typeface="Angsana New" panose="02020603050405020304" pitchFamily="18" charset="-34"/>
                <a:cs typeface="Angsana New" panose="02020603050405020304" pitchFamily="18" charset="-34"/>
              </a:rPr>
              <a:t>Detailed Demography=(</a:t>
            </a:r>
            <a:r>
              <a:rPr lang="en-IN" sz="12800" dirty="0" err="1">
                <a:latin typeface="Angsana New" panose="02020603050405020304" pitchFamily="18" charset="-34"/>
                <a:cs typeface="Angsana New" panose="02020603050405020304" pitchFamily="18" charset="-34"/>
              </a:rPr>
              <a:t>Education,Occupation,Marital</a:t>
            </a:r>
            <a:r>
              <a:rPr lang="en-IN" sz="12800" dirty="0">
                <a:latin typeface="Angsana New" panose="02020603050405020304" pitchFamily="18" charset="-34"/>
                <a:cs typeface="Angsana New" panose="02020603050405020304" pitchFamily="18" charset="-34"/>
              </a:rPr>
              <a:t> </a:t>
            </a:r>
            <a:r>
              <a:rPr lang="en-IN" sz="12800" dirty="0" err="1">
                <a:latin typeface="Angsana New" panose="02020603050405020304" pitchFamily="18" charset="-34"/>
                <a:cs typeface="Angsana New" panose="02020603050405020304" pitchFamily="18" charset="-34"/>
              </a:rPr>
              <a:t>Status,Parental</a:t>
            </a:r>
            <a:r>
              <a:rPr lang="en-IN" sz="12800" dirty="0">
                <a:latin typeface="Angsana New" panose="02020603050405020304" pitchFamily="18" charset="-34"/>
                <a:cs typeface="Angsana New" panose="02020603050405020304" pitchFamily="18" charset="-34"/>
              </a:rPr>
              <a:t> status</a:t>
            </a:r>
            <a:r>
              <a:rPr lang="en-IN" sz="12800" dirty="0"/>
              <a:t>)</a:t>
            </a:r>
          </a:p>
        </p:txBody>
      </p:sp>
    </p:spTree>
    <p:extLst>
      <p:ext uri="{BB962C8B-B14F-4D97-AF65-F5344CB8AC3E}">
        <p14:creationId xmlns:p14="http://schemas.microsoft.com/office/powerpoint/2010/main" val="2657759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64FF-7A4C-CC7C-323A-2B00AF39E0F5}"/>
              </a:ext>
            </a:extLst>
          </p:cNvPr>
          <p:cNvSpPr>
            <a:spLocks noGrp="1"/>
          </p:cNvSpPr>
          <p:nvPr>
            <p:ph type="title"/>
          </p:nvPr>
        </p:nvSpPr>
        <p:spPr/>
        <p:txBody>
          <a:bodyPr/>
          <a:lstStyle/>
          <a:p>
            <a:r>
              <a:rPr lang="en-IN" dirty="0">
                <a:latin typeface="Algerian" panose="04020705040A02060702" pitchFamily="82" charset="0"/>
              </a:rPr>
              <a:t>Audience segments</a:t>
            </a:r>
          </a:p>
        </p:txBody>
      </p:sp>
      <p:sp>
        <p:nvSpPr>
          <p:cNvPr id="3" name="Content Placeholder 2">
            <a:extLst>
              <a:ext uri="{FF2B5EF4-FFF2-40B4-BE49-F238E27FC236}">
                <a16:creationId xmlns:a16="http://schemas.microsoft.com/office/drawing/2014/main" id="{3501B851-7CD0-C9BD-2551-F3CB2F00A72F}"/>
              </a:ext>
            </a:extLst>
          </p:cNvPr>
          <p:cNvSpPr>
            <a:spLocks noGrp="1"/>
          </p:cNvSpPr>
          <p:nvPr>
            <p:ph idx="1"/>
          </p:nvPr>
        </p:nvSpPr>
        <p:spPr>
          <a:xfrm>
            <a:off x="1295401" y="2556932"/>
            <a:ext cx="9601196" cy="3767668"/>
          </a:xfrm>
        </p:spPr>
        <p:txBody>
          <a:bodyPr>
            <a:normAutofit lnSpcReduction="10000"/>
          </a:bodyPr>
          <a:lstStyle/>
          <a:p>
            <a:pPr algn="just"/>
            <a:r>
              <a:rPr lang="en-IN" dirty="0">
                <a:latin typeface="Angsana New" panose="02020603050405020304" pitchFamily="18" charset="-34"/>
                <a:cs typeface="Angsana New" panose="02020603050405020304" pitchFamily="18" charset="-34"/>
              </a:rPr>
              <a:t>AFFINITY=(Broad)People who are indirectly related to my product</a:t>
            </a:r>
          </a:p>
          <a:p>
            <a:pPr algn="just"/>
            <a:r>
              <a:rPr lang="en-IN" dirty="0">
                <a:latin typeface="Angsana New" panose="02020603050405020304" pitchFamily="18" charset="-34"/>
                <a:cs typeface="Angsana New" panose="02020603050405020304" pitchFamily="18" charset="-34"/>
              </a:rPr>
              <a:t>IN MARKET=(Niche specific)People who are actively researching for your product OR people who are “IN MARKET” for your product</a:t>
            </a:r>
          </a:p>
          <a:p>
            <a:pPr algn="just"/>
            <a:r>
              <a:rPr lang="en-IN" dirty="0">
                <a:latin typeface="Angsana New" panose="02020603050405020304" pitchFamily="18" charset="-34"/>
                <a:cs typeface="Angsana New" panose="02020603050405020304" pitchFamily="18" charset="-34"/>
              </a:rPr>
              <a:t>KEYWORD=Search Terms (How are people searching for my business)</a:t>
            </a:r>
          </a:p>
          <a:p>
            <a:pPr algn="just"/>
            <a:r>
              <a:rPr lang="en-IN" dirty="0">
                <a:latin typeface="Angsana New" panose="02020603050405020304" pitchFamily="18" charset="-34"/>
                <a:cs typeface="Angsana New" panose="02020603050405020304" pitchFamily="18" charset="-34"/>
              </a:rPr>
              <a:t>TOPIC=(BROAD) Category (ON WEBSITE OR VN-VIDEOS)</a:t>
            </a:r>
          </a:p>
          <a:p>
            <a:pPr algn="just"/>
            <a:r>
              <a:rPr lang="en-IN" dirty="0">
                <a:latin typeface="Angsana New" panose="02020603050405020304" pitchFamily="18" charset="-34"/>
                <a:cs typeface="Angsana New" panose="02020603050405020304" pitchFamily="18" charset="-34"/>
              </a:rPr>
              <a:t>PLACEMENT=(Niche specific) Exact URL’s</a:t>
            </a:r>
          </a:p>
          <a:p>
            <a:pPr algn="just"/>
            <a:r>
              <a:rPr lang="en-IN" dirty="0">
                <a:latin typeface="Angsana New" panose="02020603050405020304" pitchFamily="18" charset="-34"/>
                <a:cs typeface="Angsana New" panose="02020603050405020304" pitchFamily="18" charset="-34"/>
              </a:rPr>
              <a:t>DEVICE=Can target specific device(Ios android desktop)</a:t>
            </a:r>
          </a:p>
          <a:p>
            <a:pPr algn="just"/>
            <a:r>
              <a:rPr lang="en-IN" dirty="0">
                <a:latin typeface="Angsana New" panose="02020603050405020304" pitchFamily="18" charset="-34"/>
                <a:cs typeface="Angsana New" panose="02020603050405020304" pitchFamily="18" charset="-34"/>
              </a:rPr>
              <a:t>LANGUAGE=Default Browser Language </a:t>
            </a:r>
          </a:p>
          <a:p>
            <a:pPr algn="just"/>
            <a:endParaRPr lang="en-IN" dirty="0"/>
          </a:p>
        </p:txBody>
      </p:sp>
    </p:spTree>
    <p:extLst>
      <p:ext uri="{BB962C8B-B14F-4D97-AF65-F5344CB8AC3E}">
        <p14:creationId xmlns:p14="http://schemas.microsoft.com/office/powerpoint/2010/main" val="287420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DD2-5BA0-4DF3-EADB-B572C3E64819}"/>
              </a:ext>
            </a:extLst>
          </p:cNvPr>
          <p:cNvSpPr>
            <a:spLocks noGrp="1"/>
          </p:cNvSpPr>
          <p:nvPr>
            <p:ph type="title"/>
          </p:nvPr>
        </p:nvSpPr>
        <p:spPr/>
        <p:txBody>
          <a:bodyPr>
            <a:normAutofit/>
          </a:bodyPr>
          <a:lstStyle/>
          <a:p>
            <a:r>
              <a:rPr lang="en-IN" dirty="0">
                <a:latin typeface="Algerian" panose="04020705040A02060702" pitchFamily="82" charset="0"/>
              </a:rPr>
              <a:t>IMPRESSION,REACH,FREQUENCY</a:t>
            </a:r>
          </a:p>
        </p:txBody>
      </p:sp>
      <p:sp>
        <p:nvSpPr>
          <p:cNvPr id="3" name="Content Placeholder 2">
            <a:extLst>
              <a:ext uri="{FF2B5EF4-FFF2-40B4-BE49-F238E27FC236}">
                <a16:creationId xmlns:a16="http://schemas.microsoft.com/office/drawing/2014/main" id="{8C3F0FD2-6D7D-1C20-7F01-E9194EB5518A}"/>
              </a:ext>
            </a:extLst>
          </p:cNvPr>
          <p:cNvSpPr>
            <a:spLocks noGrp="1"/>
          </p:cNvSpPr>
          <p:nvPr>
            <p:ph idx="1"/>
          </p:nvPr>
        </p:nvSpPr>
        <p:spPr/>
        <p:txBody>
          <a:bodyPr>
            <a:noAutofit/>
          </a:bodyPr>
          <a:lstStyle/>
          <a:p>
            <a:pPr algn="just"/>
            <a:r>
              <a:rPr lang="en-IN" sz="3200" dirty="0">
                <a:latin typeface="Angsana New" panose="02020603050405020304" pitchFamily="18" charset="-34"/>
                <a:cs typeface="Angsana New" panose="02020603050405020304" pitchFamily="18" charset="-34"/>
              </a:rPr>
              <a:t>IMPRESSION=No. of times the ad was shown</a:t>
            </a:r>
          </a:p>
          <a:p>
            <a:pPr algn="just"/>
            <a:r>
              <a:rPr lang="en-IN" sz="3200" dirty="0">
                <a:latin typeface="Angsana New" panose="02020603050405020304" pitchFamily="18" charset="-34"/>
                <a:cs typeface="Angsana New" panose="02020603050405020304" pitchFamily="18" charset="-34"/>
              </a:rPr>
              <a:t>REACH=No. of people exposed to my ad</a:t>
            </a:r>
          </a:p>
          <a:p>
            <a:pPr algn="just"/>
            <a:r>
              <a:rPr lang="en-IN" sz="3200" dirty="0">
                <a:latin typeface="Angsana New" panose="02020603050405020304" pitchFamily="18" charset="-34"/>
                <a:cs typeface="Angsana New" panose="02020603050405020304" pitchFamily="18" charset="-34"/>
              </a:rPr>
              <a:t>UNIQUE REACH=Unique no. of people exposed to your ads across any device or platform</a:t>
            </a:r>
          </a:p>
          <a:p>
            <a:pPr algn="just"/>
            <a:r>
              <a:rPr lang="en-IN" sz="3200" dirty="0">
                <a:latin typeface="Angsana New" panose="02020603050405020304" pitchFamily="18" charset="-34"/>
                <a:cs typeface="Angsana New" panose="02020603050405020304" pitchFamily="18" charset="-34"/>
              </a:rPr>
              <a:t>FREQUENCY=Average no. of times ad is shown to one person</a:t>
            </a:r>
          </a:p>
          <a:p>
            <a:pPr algn="just"/>
            <a:r>
              <a:rPr lang="en-IN" sz="3200" dirty="0">
                <a:latin typeface="Angsana New" panose="02020603050405020304" pitchFamily="18" charset="-34"/>
                <a:cs typeface="Angsana New" panose="02020603050405020304" pitchFamily="18" charset="-34"/>
              </a:rPr>
              <a:t>IMPRESSION/REACH=FREQUENCY</a:t>
            </a:r>
          </a:p>
        </p:txBody>
      </p:sp>
    </p:spTree>
    <p:extLst>
      <p:ext uri="{BB962C8B-B14F-4D97-AF65-F5344CB8AC3E}">
        <p14:creationId xmlns:p14="http://schemas.microsoft.com/office/powerpoint/2010/main" val="267605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7FC3-1921-5432-21C9-1F8559FD8C71}"/>
              </a:ext>
            </a:extLst>
          </p:cNvPr>
          <p:cNvSpPr>
            <a:spLocks noGrp="1"/>
          </p:cNvSpPr>
          <p:nvPr>
            <p:ph type="title" idx="4294967295"/>
          </p:nvPr>
        </p:nvSpPr>
        <p:spPr>
          <a:xfrm>
            <a:off x="574450" y="914401"/>
            <a:ext cx="6120264" cy="1807028"/>
          </a:xfrm>
        </p:spPr>
        <p:txBody>
          <a:bodyPr>
            <a:normAutofit fontScale="90000"/>
          </a:bodyPr>
          <a:lstStyle/>
          <a:p>
            <a:r>
              <a:rPr lang="en-IN" sz="4900" dirty="0">
                <a:latin typeface="Algerian" panose="04020705040A02060702" pitchFamily="82" charset="0"/>
              </a:rPr>
              <a:t>Objectives of AD campaign</a:t>
            </a:r>
            <a:br>
              <a:rPr lang="en-IN" dirty="0"/>
            </a:br>
            <a:r>
              <a:rPr lang="en-IN" sz="4000" dirty="0">
                <a:latin typeface="Angsana New" panose="02020603050405020304" pitchFamily="18" charset="-34"/>
                <a:cs typeface="Angsana New" panose="02020603050405020304" pitchFamily="18" charset="-34"/>
              </a:rPr>
              <a:t>why are we creating the ad campaign?</a:t>
            </a:r>
            <a:br>
              <a:rPr lang="en-IN" sz="4000" dirty="0">
                <a:latin typeface="Angsana New" panose="02020603050405020304" pitchFamily="18" charset="-34"/>
                <a:cs typeface="Angsana New" panose="02020603050405020304" pitchFamily="18" charset="-34"/>
              </a:rPr>
            </a:br>
            <a:r>
              <a:rPr lang="en-IN" sz="4000" dirty="0">
                <a:latin typeface="Angsana New" panose="02020603050405020304" pitchFamily="18" charset="-34"/>
                <a:cs typeface="Angsana New" panose="02020603050405020304" pitchFamily="18" charset="-34"/>
              </a:rPr>
              <a:t>what is our motive or objective?</a:t>
            </a:r>
          </a:p>
        </p:txBody>
      </p:sp>
      <p:pic>
        <p:nvPicPr>
          <p:cNvPr id="5" name="Content Placeholder 4" descr="A screenshot of a computer&#10;&#10;Description automatically generated">
            <a:extLst>
              <a:ext uri="{FF2B5EF4-FFF2-40B4-BE49-F238E27FC236}">
                <a16:creationId xmlns:a16="http://schemas.microsoft.com/office/drawing/2014/main" id="{0FEEAFAB-9346-7D76-E4B5-E14E179041B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912428" y="902315"/>
            <a:ext cx="4705122" cy="2526685"/>
          </a:xfrm>
        </p:spPr>
      </p:pic>
    </p:spTree>
    <p:extLst>
      <p:ext uri="{BB962C8B-B14F-4D97-AF65-F5344CB8AC3E}">
        <p14:creationId xmlns:p14="http://schemas.microsoft.com/office/powerpoint/2010/main" val="292096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3C01-626E-BFA3-896A-7AD0E4EC87EF}"/>
              </a:ext>
            </a:extLst>
          </p:cNvPr>
          <p:cNvSpPr>
            <a:spLocks noGrp="1"/>
          </p:cNvSpPr>
          <p:nvPr>
            <p:ph type="title"/>
          </p:nvPr>
        </p:nvSpPr>
        <p:spPr>
          <a:xfrm>
            <a:off x="621292" y="723559"/>
            <a:ext cx="5267879" cy="4131470"/>
          </a:xfrm>
        </p:spPr>
        <p:txBody>
          <a:bodyPr>
            <a:normAutofit/>
          </a:bodyPr>
          <a:lstStyle/>
          <a:p>
            <a:r>
              <a:rPr lang="en-IN" dirty="0">
                <a:latin typeface="Algerian" panose="04020705040A02060702" pitchFamily="82" charset="0"/>
              </a:rPr>
              <a:t>CAMPAIGN TYPE:</a:t>
            </a:r>
            <a:br>
              <a:rPr lang="en-IN" dirty="0">
                <a:latin typeface="Algerian" panose="04020705040A02060702" pitchFamily="82" charset="0"/>
              </a:rPr>
            </a:br>
            <a:r>
              <a:rPr lang="en-IN" sz="3600" dirty="0">
                <a:latin typeface="Angsana New" panose="02020603050405020304" pitchFamily="18" charset="-34"/>
                <a:cs typeface="Angsana New" panose="02020603050405020304" pitchFamily="18" charset="-34"/>
              </a:rPr>
              <a:t>In which way the ad campaign will reach to the audience </a:t>
            </a:r>
            <a:r>
              <a:rPr lang="en-IN" sz="3600" dirty="0" err="1">
                <a:latin typeface="Angsana New" panose="02020603050405020304" pitchFamily="18" charset="-34"/>
                <a:cs typeface="Angsana New" panose="02020603050405020304" pitchFamily="18" charset="-34"/>
              </a:rPr>
              <a:t>eg.videos</a:t>
            </a:r>
            <a:r>
              <a:rPr lang="en-IN" sz="3600" dirty="0">
                <a:latin typeface="Angsana New" panose="02020603050405020304" pitchFamily="18" charset="-34"/>
                <a:cs typeface="Angsana New" panose="02020603050405020304" pitchFamily="18" charset="-34"/>
              </a:rPr>
              <a:t> ad</a:t>
            </a:r>
          </a:p>
        </p:txBody>
      </p:sp>
      <p:pic>
        <p:nvPicPr>
          <p:cNvPr id="5" name="Content Placeholder 4" descr="A screenshot of a computer&#10;&#10;Description automatically generated">
            <a:extLst>
              <a:ext uri="{FF2B5EF4-FFF2-40B4-BE49-F238E27FC236}">
                <a16:creationId xmlns:a16="http://schemas.microsoft.com/office/drawing/2014/main" id="{2BF50AAA-84C5-EFF6-6E12-56F9905D3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8354" y="723559"/>
            <a:ext cx="5792354" cy="3129984"/>
          </a:xfrm>
        </p:spPr>
      </p:pic>
    </p:spTree>
    <p:extLst>
      <p:ext uri="{BB962C8B-B14F-4D97-AF65-F5344CB8AC3E}">
        <p14:creationId xmlns:p14="http://schemas.microsoft.com/office/powerpoint/2010/main" val="378630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0A60-4D82-1F9E-3947-BDF5B2A3E0AE}"/>
              </a:ext>
            </a:extLst>
          </p:cNvPr>
          <p:cNvSpPr>
            <a:spLocks noGrp="1"/>
          </p:cNvSpPr>
          <p:nvPr>
            <p:ph type="title"/>
          </p:nvPr>
        </p:nvSpPr>
        <p:spPr>
          <a:xfrm>
            <a:off x="610408" y="793977"/>
            <a:ext cx="4448223" cy="3963080"/>
          </a:xfrm>
        </p:spPr>
        <p:txBody>
          <a:bodyPr>
            <a:normAutofit fontScale="90000"/>
          </a:bodyPr>
          <a:lstStyle/>
          <a:p>
            <a:r>
              <a:rPr lang="en-IN" sz="4900" dirty="0">
                <a:latin typeface="Algerian" panose="04020705040A02060702" pitchFamily="82" charset="0"/>
              </a:rPr>
              <a:t>LANGUAGES:</a:t>
            </a:r>
            <a:br>
              <a:rPr lang="en-IN" dirty="0"/>
            </a:br>
            <a:r>
              <a:rPr lang="en-IN" sz="4900" dirty="0">
                <a:latin typeface="Angsana New" panose="02020603050405020304" pitchFamily="18" charset="-34"/>
                <a:cs typeface="Angsana New" panose="02020603050405020304" pitchFamily="18" charset="-34"/>
              </a:rPr>
              <a:t>In what language you want to show your ad to the audience any specific language or all language is which you can use</a:t>
            </a:r>
          </a:p>
        </p:txBody>
      </p:sp>
      <p:pic>
        <p:nvPicPr>
          <p:cNvPr id="5" name="Content Placeholder 4" descr="A screenshot of a computer">
            <a:extLst>
              <a:ext uri="{FF2B5EF4-FFF2-40B4-BE49-F238E27FC236}">
                <a16:creationId xmlns:a16="http://schemas.microsoft.com/office/drawing/2014/main" id="{6BACC9BE-5E0C-D0DB-1465-64F9B93D66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8631" y="793977"/>
            <a:ext cx="6522962" cy="3669166"/>
          </a:xfrm>
        </p:spPr>
      </p:pic>
    </p:spTree>
    <p:extLst>
      <p:ext uri="{BB962C8B-B14F-4D97-AF65-F5344CB8AC3E}">
        <p14:creationId xmlns:p14="http://schemas.microsoft.com/office/powerpoint/2010/main" val="372743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524-44DC-E065-C127-F99597F25918}"/>
              </a:ext>
            </a:extLst>
          </p:cNvPr>
          <p:cNvSpPr>
            <a:spLocks noGrp="1"/>
          </p:cNvSpPr>
          <p:nvPr>
            <p:ph type="title"/>
          </p:nvPr>
        </p:nvSpPr>
        <p:spPr>
          <a:xfrm>
            <a:off x="685799" y="576942"/>
            <a:ext cx="5008235" cy="3524023"/>
          </a:xfrm>
        </p:spPr>
        <p:txBody>
          <a:bodyPr>
            <a:normAutofit/>
          </a:bodyPr>
          <a:lstStyle/>
          <a:p>
            <a:r>
              <a:rPr lang="en-IN" dirty="0">
                <a:latin typeface="Algerian" panose="04020705040A02060702" pitchFamily="82" charset="0"/>
              </a:rPr>
              <a:t>LOCATION</a:t>
            </a:r>
            <a:br>
              <a:rPr lang="en-IN" dirty="0"/>
            </a:br>
            <a:r>
              <a:rPr lang="en-IN" sz="3600" dirty="0">
                <a:latin typeface="Angsana New" panose="02020603050405020304" pitchFamily="18" charset="-34"/>
                <a:cs typeface="Angsana New" panose="02020603050405020304" pitchFamily="18" charset="-34"/>
              </a:rPr>
              <a:t>In the whole country or particular state or cities or area(</a:t>
            </a:r>
            <a:r>
              <a:rPr lang="en-IN" sz="3600" dirty="0" err="1">
                <a:latin typeface="Angsana New" panose="02020603050405020304" pitchFamily="18" charset="-34"/>
                <a:cs typeface="Angsana New" panose="02020603050405020304" pitchFamily="18" charset="-34"/>
              </a:rPr>
              <a:t>pincode</a:t>
            </a:r>
            <a:r>
              <a:rPr lang="en-IN" sz="3600" dirty="0">
                <a:latin typeface="Angsana New" panose="02020603050405020304" pitchFamily="18" charset="-34"/>
                <a:cs typeface="Angsana New" panose="02020603050405020304" pitchFamily="18" charset="-34"/>
              </a:rPr>
              <a:t>) can be targeted and only the targeted location will able to see your ad</a:t>
            </a:r>
          </a:p>
        </p:txBody>
      </p:sp>
      <p:pic>
        <p:nvPicPr>
          <p:cNvPr id="5" name="Content Placeholder 4" descr="A screenshot of a computer">
            <a:extLst>
              <a:ext uri="{FF2B5EF4-FFF2-40B4-BE49-F238E27FC236}">
                <a16:creationId xmlns:a16="http://schemas.microsoft.com/office/drawing/2014/main" id="{C8F43D16-8ED4-F07F-CFDF-AD25606E4D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034" y="783091"/>
            <a:ext cx="5898445" cy="3317875"/>
          </a:xfrm>
        </p:spPr>
      </p:pic>
    </p:spTree>
    <p:extLst>
      <p:ext uri="{BB962C8B-B14F-4D97-AF65-F5344CB8AC3E}">
        <p14:creationId xmlns:p14="http://schemas.microsoft.com/office/powerpoint/2010/main" val="55519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9896-E81A-E113-528F-94582AC92960}"/>
              </a:ext>
            </a:extLst>
          </p:cNvPr>
          <p:cNvSpPr>
            <a:spLocks noGrp="1"/>
          </p:cNvSpPr>
          <p:nvPr>
            <p:ph type="title"/>
          </p:nvPr>
        </p:nvSpPr>
        <p:spPr>
          <a:xfrm>
            <a:off x="609600" y="620486"/>
            <a:ext cx="5049763" cy="2884714"/>
          </a:xfrm>
        </p:spPr>
        <p:txBody>
          <a:bodyPr>
            <a:normAutofit/>
          </a:bodyPr>
          <a:lstStyle/>
          <a:p>
            <a:r>
              <a:rPr lang="en-IN" dirty="0">
                <a:latin typeface="Algerian" panose="04020705040A02060702" pitchFamily="82" charset="0"/>
              </a:rPr>
              <a:t>NETWORKS</a:t>
            </a:r>
            <a:br>
              <a:rPr lang="en-IN" dirty="0"/>
            </a:br>
            <a:r>
              <a:rPr lang="en-IN" sz="4000" dirty="0">
                <a:latin typeface="Angsana New" panose="02020603050405020304" pitchFamily="18" charset="-34"/>
                <a:cs typeface="Angsana New" panose="02020603050405020304" pitchFamily="18" charset="-34"/>
              </a:rPr>
              <a:t>Where do you want your ad to be displayed</a:t>
            </a:r>
          </a:p>
        </p:txBody>
      </p:sp>
      <p:pic>
        <p:nvPicPr>
          <p:cNvPr id="5" name="Content Placeholder 4" descr="A screenshot of a computer">
            <a:extLst>
              <a:ext uri="{FF2B5EF4-FFF2-40B4-BE49-F238E27FC236}">
                <a16:creationId xmlns:a16="http://schemas.microsoft.com/office/drawing/2014/main" id="{EBEB6C81-C191-4E5D-9E9B-5D18E90A47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9363" y="500063"/>
            <a:ext cx="5923038" cy="3331708"/>
          </a:xfrm>
        </p:spPr>
      </p:pic>
    </p:spTree>
    <p:extLst>
      <p:ext uri="{BB962C8B-B14F-4D97-AF65-F5344CB8AC3E}">
        <p14:creationId xmlns:p14="http://schemas.microsoft.com/office/powerpoint/2010/main" val="68072585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132</TotalTime>
  <Words>497</Words>
  <Application>Microsoft Office PowerPoint</Application>
  <PresentationFormat>Widescreen</PresentationFormat>
  <Paragraphs>33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Algerian</vt:lpstr>
      <vt:lpstr>Angsana New</vt:lpstr>
      <vt:lpstr>Arial</vt:lpstr>
      <vt:lpstr>Garamond</vt:lpstr>
      <vt:lpstr>Google Sans</vt:lpstr>
      <vt:lpstr>Organic</vt:lpstr>
      <vt:lpstr>TYPES OF VIDEO AD </vt:lpstr>
      <vt:lpstr>TARGET</vt:lpstr>
      <vt:lpstr>Audience segments</vt:lpstr>
      <vt:lpstr>IMPRESSION,REACH,FREQUENCY</vt:lpstr>
      <vt:lpstr>Objectives of AD campaign why are we creating the ad campaign? what is our motive or objective?</vt:lpstr>
      <vt:lpstr>CAMPAIGN TYPE: In which way the ad campaign will reach to the audience eg.videos ad</vt:lpstr>
      <vt:lpstr>LANGUAGES: In what language you want to show your ad to the audience any specific language or all language is which you can use</vt:lpstr>
      <vt:lpstr>LOCATION In the whole country or particular state or cities or area(pincode) can be targeted and only the targeted location will able to see your ad</vt:lpstr>
      <vt:lpstr>NETWORKS Where do you want your ad to be displayed</vt:lpstr>
      <vt:lpstr>  BID STRATEGY If we have choosen non skippable ad the bid strategy would be cost per mile(CPM)It means the company will pay the amount on 1000 impression received instead of 1 impression .</vt:lpstr>
      <vt:lpstr>CPV  Cost per view is used in skippable ad where if the viewer watches more then 50% of your content then it is called as view </vt:lpstr>
      <vt:lpstr>BID bid is the amount we have to pay for per view of our ad campaign </vt:lpstr>
      <vt:lpstr>BUDGET AND DATE Budget is the amount we have for running our ad campaign for the time period set the start date and end date is needed  There are two types of budget daily and total in daily budget the budget is set for daily ad and in total the the budget is not well controlled and can be exhausted and the amount will be paid at the end of the campaign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919004352115</dc:creator>
  <cp:lastModifiedBy>adnaanlakdawala301@gmail.com</cp:lastModifiedBy>
  <cp:revision>1</cp:revision>
  <dcterms:created xsi:type="dcterms:W3CDTF">2023-11-25T10:13:54Z</dcterms:created>
  <dcterms:modified xsi:type="dcterms:W3CDTF">2023-11-25T13:59:22Z</dcterms:modified>
</cp:coreProperties>
</file>